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FDF05-52A1-4187-A96A-A3060014C28D}" type="datetimeFigureOut">
              <a:rPr lang="en-US" smtClean="0"/>
              <a:t>01/09/2023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12999-B41D-47AA-85B8-87AAF5CB6E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12999-B41D-47AA-85B8-87AAF5CB6E8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gu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12999-B41D-47AA-85B8-87AAF5CB6E8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u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12999-B41D-47AA-85B8-87AAF5CB6E8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01/09/2023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8001000" cy="2209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7772400" cy="2286000"/>
          </a:xfrm>
        </p:spPr>
        <p:txBody>
          <a:bodyPr>
            <a:normAutofit/>
          </a:bodyPr>
          <a:lstStyle/>
          <a:p>
            <a:pPr algn="r"/>
            <a:r>
              <a:rPr lang="gu-IN" sz="3200" dirty="0" smtClean="0">
                <a:solidFill>
                  <a:srgbClr val="FFFF00"/>
                </a:solidFill>
              </a:rPr>
              <a:t>ડૉ.જગદીશચંદ્ર.આર.માછી</a:t>
            </a:r>
            <a:r>
              <a:rPr lang="en-US" sz="3200" dirty="0" smtClean="0">
                <a:solidFill>
                  <a:srgbClr val="FFFF00"/>
                </a:solidFill>
              </a:rPr>
              <a:t/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gu-IN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       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સંસ્કૃત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વિભાગ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b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વાય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એસ આર્ટસ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એન્ડ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કે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એસ શાહ   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કોમર્સ </a:t>
            </a:r>
            <a:r>
              <a:rPr lang="gu-IN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કોલેજ, દેવગઢ બારિયા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848600" cy="4724400"/>
          </a:xfrm>
        </p:spPr>
        <p:txBody>
          <a:bodyPr/>
          <a:lstStyle/>
          <a:p>
            <a:r>
              <a:rPr lang="gu-IN" dirty="0" smtClean="0"/>
              <a:t> </a:t>
            </a:r>
            <a:r>
              <a:rPr lang="gu-IN" dirty="0" smtClean="0"/>
              <a:t>           </a:t>
            </a:r>
            <a:br>
              <a:rPr lang="gu-IN" dirty="0" smtClean="0"/>
            </a:br>
            <a:r>
              <a:rPr lang="gu-IN" dirty="0" smtClean="0"/>
              <a:t> </a:t>
            </a:r>
            <a:r>
              <a:rPr lang="gu-IN" dirty="0" smtClean="0"/>
              <a:t>            </a:t>
            </a:r>
            <a:r>
              <a:rPr lang="gu-IN" sz="3600" dirty="0" smtClean="0"/>
              <a:t>બી એ સેમે -૬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</a:t>
            </a:r>
            <a:r>
              <a:rPr lang="gu-IN" dirty="0" smtClean="0"/>
              <a:t>             કોર -૩૧૨</a:t>
            </a:r>
            <a:br>
              <a:rPr lang="gu-IN" dirty="0" smtClean="0"/>
            </a:br>
            <a:r>
              <a:rPr lang="gu-IN" dirty="0" smtClean="0"/>
              <a:t>          શ્રીમદ ભગવદગીતા</a:t>
            </a:r>
            <a:br>
              <a:rPr lang="gu-IN" dirty="0" smtClean="0"/>
            </a:br>
            <a:r>
              <a:rPr lang="gu-IN" dirty="0" smtClean="0"/>
              <a:t>          ( અધ્યાય -૧૦ થી ૧૮) </a:t>
            </a:r>
            <a:br>
              <a:rPr lang="gu-IN" dirty="0" smtClean="0"/>
            </a:br>
            <a:r>
              <a:rPr lang="gu-IN" sz="2800" dirty="0" smtClean="0"/>
              <a:t>અધ્યાય- ૧૪,૧૫,૧૬.૧૭ માંથી અનુવાદ </a:t>
            </a:r>
            <a:br>
              <a:rPr lang="gu-IN" sz="2800" dirty="0" smtClean="0"/>
            </a:br>
            <a:r>
              <a:rPr lang="gu-IN" sz="2800" dirty="0" smtClean="0"/>
              <a:t>અધ્યાય ૧૦ થી ૧૮ માંથી પ્રશ્ન, ટુંકનોધ,                                    શબ્દનોધ, અધ્યાયનો સાર</a:t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051820"/>
            <a:ext cx="7696200" cy="3612360"/>
          </a:xfrm>
        </p:spPr>
        <p:txBody>
          <a:bodyPr/>
          <a:lstStyle/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772400" cy="6324600"/>
          </a:xfrm>
        </p:spPr>
        <p:txBody>
          <a:bodyPr/>
          <a:lstStyle/>
          <a:p>
            <a:r>
              <a:rPr lang="gu-IN" dirty="0" smtClean="0"/>
              <a:t/>
            </a:r>
            <a:br>
              <a:rPr lang="gu-IN" dirty="0" smtClean="0"/>
            </a:br>
            <a:r>
              <a:rPr lang="gu-IN" u="sng" dirty="0" smtClean="0"/>
              <a:t>યુનીટ -૧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</a:t>
            </a:r>
            <a:r>
              <a:rPr lang="gu-IN" dirty="0" smtClean="0"/>
              <a:t>  </a:t>
            </a:r>
            <a:br>
              <a:rPr lang="gu-IN" dirty="0" smtClean="0"/>
            </a:br>
            <a:r>
              <a:rPr lang="gu-IN" dirty="0" smtClean="0"/>
              <a:t> ભગવદગીતા અધ્યાય ૧૦,૧૧.૧૨</a:t>
            </a:r>
            <a:br>
              <a:rPr lang="gu-IN" dirty="0" smtClean="0"/>
            </a:br>
            <a:r>
              <a:rPr lang="gu-IN" u="sng" dirty="0" smtClean="0"/>
              <a:t>યુનીટ -૨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</a:t>
            </a:r>
            <a:r>
              <a:rPr lang="gu-IN" dirty="0" smtClean="0"/>
              <a:t>  </a:t>
            </a:r>
            <a:br>
              <a:rPr lang="gu-IN" dirty="0" smtClean="0"/>
            </a:br>
            <a:r>
              <a:rPr lang="gu-IN" dirty="0" smtClean="0"/>
              <a:t>ભગવદગીતા </a:t>
            </a:r>
            <a:r>
              <a:rPr lang="gu-IN" dirty="0" smtClean="0"/>
              <a:t>અધ્યાય </a:t>
            </a:r>
            <a:r>
              <a:rPr lang="gu-IN" dirty="0" smtClean="0"/>
              <a:t>૧૩,૧૪,૧૫</a:t>
            </a:r>
            <a:br>
              <a:rPr lang="gu-IN" dirty="0" smtClean="0"/>
            </a:br>
            <a:r>
              <a:rPr lang="gu-IN" dirty="0" smtClean="0"/>
              <a:t/>
            </a:r>
            <a:br>
              <a:rPr lang="gu-IN" dirty="0" smtClean="0"/>
            </a:br>
            <a:r>
              <a:rPr lang="gu-IN" u="sng" dirty="0" smtClean="0"/>
              <a:t>યુનીટ -૩</a:t>
            </a:r>
            <a:r>
              <a:rPr lang="gu-IN" u="sng" dirty="0" smtClean="0"/>
              <a:t>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</a:t>
            </a:r>
            <a:r>
              <a:rPr lang="gu-IN" dirty="0" smtClean="0"/>
              <a:t> ભગવદગીતા અધ્યાય ૧૬,૧૭,૧૮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3907536"/>
          </a:xfrm>
        </p:spPr>
        <p:txBody>
          <a:bodyPr/>
          <a:lstStyle/>
          <a:p>
            <a:r>
              <a:rPr lang="gu-IN" u="sng" dirty="0" smtClean="0"/>
              <a:t>યુનીટ -૪ 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  </a:t>
            </a:r>
            <a:r>
              <a:rPr lang="gu-IN" sz="2800" dirty="0" smtClean="0"/>
              <a:t>ભગવદગીતા</a:t>
            </a:r>
            <a:r>
              <a:rPr lang="gu-IN" sz="2800" dirty="0" smtClean="0"/>
              <a:t> અને અન્ય શાસ્ત્રો. </a:t>
            </a:r>
            <a:br>
              <a:rPr lang="gu-IN" sz="2800" dirty="0" smtClean="0"/>
            </a:br>
            <a:r>
              <a:rPr lang="gu-IN" sz="2800" dirty="0" smtClean="0"/>
              <a:t> </a:t>
            </a:r>
            <a:r>
              <a:rPr lang="gu-IN" sz="2800" dirty="0" smtClean="0"/>
              <a:t>  ભગવદગીતા અને ઉપનિષદોનો સંબંધ. </a:t>
            </a:r>
            <a:br>
              <a:rPr lang="gu-IN" sz="2800" dirty="0" smtClean="0"/>
            </a:br>
            <a:r>
              <a:rPr lang="gu-IN" sz="2800" dirty="0" smtClean="0"/>
              <a:t> </a:t>
            </a:r>
            <a:r>
              <a:rPr lang="gu-IN" sz="2800" dirty="0" smtClean="0"/>
              <a:t>  ભગવદગીતા </a:t>
            </a:r>
            <a:r>
              <a:rPr lang="gu-IN" sz="2800" dirty="0" smtClean="0"/>
              <a:t>અને </a:t>
            </a:r>
            <a:r>
              <a:rPr lang="gu-IN" sz="2800" dirty="0" smtClean="0"/>
              <a:t>મેનેજમેન્ટનાં સિધ્ધાંતો.</a:t>
            </a:r>
            <a:br>
              <a:rPr lang="gu-IN" sz="2800" dirty="0" smtClean="0"/>
            </a:br>
            <a:r>
              <a:rPr lang="gu-IN" sz="2800" dirty="0" smtClean="0"/>
              <a:t>   ગીતામાં પરમતત્વ, મોક્ષ અને માયા,</a:t>
            </a:r>
            <a:br>
              <a:rPr lang="gu-IN" sz="2800" dirty="0" smtClean="0"/>
            </a:br>
            <a:r>
              <a:rPr lang="gu-IN" sz="2800" dirty="0" smtClean="0"/>
              <a:t> </a:t>
            </a:r>
            <a:r>
              <a:rPr lang="gu-IN" sz="2800" dirty="0" smtClean="0"/>
              <a:t>  ભગવદગીતાનું સર્વાંગીણ મુલ્યાંકન.</a:t>
            </a:r>
            <a:br>
              <a:rPr lang="gu-IN" sz="2800" dirty="0" smtClean="0"/>
            </a:br>
            <a:r>
              <a:rPr lang="gu-IN" sz="2800" dirty="0" smtClean="0"/>
              <a:t/>
            </a:r>
            <a:br>
              <a:rPr lang="gu-IN" sz="2800" dirty="0" smtClean="0"/>
            </a:br>
            <a:r>
              <a:rPr lang="gu-IN" sz="2800" dirty="0" smtClean="0"/>
              <a:t> </a:t>
            </a:r>
            <a:r>
              <a:rPr lang="gu-IN" sz="2800" dirty="0" smtClean="0"/>
              <a:t>                          ધન્યવાદ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21</TotalTime>
  <Words>8</Words>
  <Application>Microsoft Office PowerPoint</Application>
  <PresentationFormat>On-screen Show (4:3)</PresentationFormat>
  <Paragraphs>51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    </vt:lpstr>
      <vt:lpstr>                          બી એ સેમે -૬                કોર -૩૧૨           શ્રીમદ ભગવદગીતા           ( અધ્યાય -૧૦ થી ૧૮)  અધ્યાય- ૧૪,૧૫,૧૬.૧૭ માંથી અનુવાદ  અધ્યાય ૧૦ થી ૧૮ માંથી પ્રશ્ન, ટુંકનોધ,                                    શબ્દનોધ, અધ્યાયનો સાર                                       </vt:lpstr>
      <vt:lpstr> યુનીટ -૧       ભગવદગીતા અધ્યાય ૧૦,૧૧.૧૨ યુનીટ -૨      ભગવદગીતા અધ્યાય ૧૩,૧૪,૧૫  યુનીટ -૩    ભગવદગીતા અધ્યાય ૧૬,૧૭,૧૮  </vt:lpstr>
      <vt:lpstr>યુનીટ -૪    ભગવદગીતા અને અન્ય શાસ્ત્રો.     ભગવદગીતા અને ઉપનિષદોનો સંબંધ.     ભગવદગીતા અને મેનેજમેન્ટનાં સિધ્ધાંતો.    ગીતામાં પરમતત્વ, મોક્ષ અને માયા,    ભગવદગીતાનું સર્વાંગીણ મુલ્યાંકન.                             ધન્યવાદ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MICROSOFT</dc:creator>
  <cp:lastModifiedBy>MICROSOFT</cp:lastModifiedBy>
  <cp:revision>6</cp:revision>
  <dcterms:created xsi:type="dcterms:W3CDTF">2006-08-16T00:00:00Z</dcterms:created>
  <dcterms:modified xsi:type="dcterms:W3CDTF">2023-01-09T06:37:30Z</dcterms:modified>
</cp:coreProperties>
</file>