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8B55B-BBEF-45E3-A2A9-345DD232CF9D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0AF7F-436B-4026-AB89-24BEEB540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u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0AF7F-436B-4026-AB89-24BEEB540A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763000" cy="4038601"/>
          </a:xfrm>
        </p:spPr>
        <p:txBody>
          <a:bodyPr>
            <a:normAutofit/>
          </a:bodyPr>
          <a:lstStyle/>
          <a:p>
            <a:pPr algn="ctr"/>
            <a:r>
              <a:rPr lang="gu-IN" sz="3600" dirty="0" smtClean="0">
                <a:solidFill>
                  <a:srgbClr val="7030A0"/>
                </a:solidFill>
              </a:rPr>
              <a:t>   ડૉ.જગદીશચંદ્ર.આર.માછી</a:t>
            </a: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gu-IN" sz="3600" dirty="0" smtClean="0">
                <a:solidFill>
                  <a:srgbClr val="7030A0"/>
                </a:solidFill>
              </a:rPr>
              <a:t> સંસ્કૃત વિભાગ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gu-IN" sz="3600" dirty="0" smtClean="0">
                <a:solidFill>
                  <a:srgbClr val="7030A0"/>
                </a:solidFill>
              </a:rPr>
              <a:t>      વાય એસ આર્ટસ એન્ડ કે એસ શાહ    કોમર્સ કોલેજ, દેવગઢ બારિયા.     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95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10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gu-IN" dirty="0" smtClean="0"/>
              <a:t>બી.એ સેમે-૪ </a:t>
            </a:r>
            <a:br>
              <a:rPr lang="gu-IN" dirty="0" smtClean="0"/>
            </a:br>
            <a:r>
              <a:rPr lang="gu-IN" dirty="0" smtClean="0"/>
              <a:t>સંસ્કૃત કોર -૨૧૨</a:t>
            </a:r>
            <a:br>
              <a:rPr lang="gu-IN" dirty="0" smtClean="0"/>
            </a:br>
            <a:r>
              <a:rPr lang="en-US" dirty="0" smtClean="0"/>
              <a:t>      </a:t>
            </a:r>
            <a:r>
              <a:rPr lang="gu-IN" dirty="0" smtClean="0"/>
              <a:t>મમ્મટ </a:t>
            </a:r>
            <a:r>
              <a:rPr lang="gu-IN" dirty="0" smtClean="0"/>
              <a:t>વિરચિત કાવ્યપ્રકાશ</a:t>
            </a:r>
            <a:br>
              <a:rPr lang="gu-IN" dirty="0" smtClean="0"/>
            </a:br>
            <a:r>
              <a:rPr lang="en-US" dirty="0" smtClean="0"/>
              <a:t>      </a:t>
            </a:r>
            <a:r>
              <a:rPr lang="gu-IN" dirty="0" smtClean="0"/>
              <a:t>ઉલ્લાસ </a:t>
            </a:r>
            <a:r>
              <a:rPr lang="gu-IN" dirty="0" smtClean="0"/>
              <a:t>૧ </a:t>
            </a:r>
            <a:r>
              <a:rPr lang="gu-IN" dirty="0" smtClean="0"/>
              <a:t>&amp;</a:t>
            </a:r>
            <a:r>
              <a:rPr lang="en-US" dirty="0" smtClean="0"/>
              <a:t> </a:t>
            </a:r>
            <a:r>
              <a:rPr lang="gu-IN" dirty="0" smtClean="0"/>
              <a:t>૧૦ </a:t>
            </a:r>
            <a:r>
              <a:rPr lang="gu-IN" dirty="0" smtClean="0"/>
              <a:t>તથા વ્યાકરણ.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457200"/>
            <a:ext cx="8458200" cy="7315200"/>
          </a:xfrm>
        </p:spPr>
        <p:txBody>
          <a:bodyPr>
            <a:normAutofit fontScale="90000"/>
          </a:bodyPr>
          <a:lstStyle/>
          <a:p>
            <a:r>
              <a:rPr lang="hi-IN" u="sng" dirty="0" smtClean="0"/>
              <a:t/>
            </a:r>
            <a:br>
              <a:rPr lang="hi-IN" u="sng" dirty="0" smtClean="0"/>
            </a:br>
            <a:r>
              <a:rPr lang="gu-IN" u="sng" dirty="0" smtClean="0"/>
              <a:t>યુનીટ- ૧.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     </a:t>
            </a:r>
            <a:r>
              <a:rPr lang="en-US" smtClean="0"/>
              <a:t>   </a:t>
            </a:r>
            <a:r>
              <a:rPr lang="gu-IN" smtClean="0"/>
              <a:t> </a:t>
            </a:r>
            <a:r>
              <a:rPr lang="gu-IN" dirty="0" smtClean="0"/>
              <a:t>ઉલ્લાસ -૨</a:t>
            </a:r>
            <a:r>
              <a:rPr lang="hi-IN" dirty="0" smtClean="0"/>
              <a:t> </a:t>
            </a:r>
            <a:r>
              <a:rPr lang="gu-IN" dirty="0" smtClean="0"/>
              <a:t>કારિકા- ૧ થી ૮ </a:t>
            </a:r>
            <a:br>
              <a:rPr lang="gu-IN" dirty="0" smtClean="0"/>
            </a:br>
            <a:r>
              <a:rPr lang="gu-IN" u="sng" dirty="0" smtClean="0"/>
              <a:t>યુનીટ- ૨.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      </a:t>
            </a:r>
            <a:r>
              <a:rPr lang="en-US" dirty="0" smtClean="0"/>
              <a:t>    </a:t>
            </a:r>
            <a:r>
              <a:rPr lang="gu-IN" dirty="0" smtClean="0"/>
              <a:t>ઉલ્લાસ </a:t>
            </a:r>
            <a:r>
              <a:rPr lang="gu-IN" dirty="0" smtClean="0"/>
              <a:t>-૨</a:t>
            </a:r>
            <a:r>
              <a:rPr lang="hi-IN" dirty="0" smtClean="0"/>
              <a:t> </a:t>
            </a:r>
            <a:r>
              <a:rPr lang="gu-IN" dirty="0" smtClean="0"/>
              <a:t>કારિકા- ૯ થી ૧૫. </a:t>
            </a:r>
            <a:br>
              <a:rPr lang="gu-IN" dirty="0" smtClean="0"/>
            </a:br>
            <a:r>
              <a:rPr lang="gu-IN" u="sng" dirty="0" smtClean="0"/>
              <a:t>યુનીટ-</a:t>
            </a:r>
            <a:r>
              <a:rPr lang="en-US" u="sng" dirty="0" smtClean="0"/>
              <a:t> </a:t>
            </a:r>
            <a:r>
              <a:rPr lang="gu-IN" u="sng" dirty="0" smtClean="0"/>
              <a:t>૩</a:t>
            </a:r>
            <a:r>
              <a:rPr lang="gu-IN" u="sng" dirty="0" smtClean="0"/>
              <a:t>.</a:t>
            </a:r>
            <a:r>
              <a:rPr lang="gu-IN" dirty="0" smtClean="0"/>
              <a:t> ઉલ્લાસ-૧૦. અલંકારો,  </a:t>
            </a:r>
            <a:br>
              <a:rPr lang="gu-IN" dirty="0" smtClean="0"/>
            </a:br>
            <a:r>
              <a:rPr lang="gu-IN" sz="3100" dirty="0" smtClean="0"/>
              <a:t>              અપ્રસ્તુતપ્રશંસા,દૃષ્ટાંત,પ્રતિવસ્તુપમા,વ્યતિરેક,વિશેષોક્તિ, અર્થાન્તરન્યાસ, વ્યાજ્સ્તુતિ</a:t>
            </a:r>
            <a:r>
              <a:rPr lang="hi-IN" sz="3100" dirty="0" smtClean="0"/>
              <a:t>,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u="sng" dirty="0" smtClean="0"/>
              <a:t>વ્યાકરણ</a:t>
            </a:r>
            <a:r>
              <a:rPr lang="gu-IN" dirty="0" smtClean="0"/>
              <a:t>- </a:t>
            </a:r>
            <a:r>
              <a:rPr lang="hi-IN" sz="2700" dirty="0" smtClean="0"/>
              <a:t>बाल:,बाला: अकारान्त अने आकारान्त </a:t>
            </a:r>
            <a:r>
              <a:rPr lang="gu-IN" sz="2700" dirty="0" smtClean="0"/>
              <a:t>શબ્દોના સંબોધનનાં રૂપો સાથે  </a:t>
            </a:r>
            <a:r>
              <a:rPr lang="hi-IN" sz="2700" dirty="0" smtClean="0"/>
              <a:t>लिख अने पृच्छ </a:t>
            </a:r>
            <a:r>
              <a:rPr lang="gu-IN" sz="2700" dirty="0" smtClean="0"/>
              <a:t>ધાતુના વર્તમાનકાળ અને આજ્ઞાર્થનાં રૂપોનો વાક્યપ્રયોગ અને </a:t>
            </a:r>
            <a:r>
              <a:rPr lang="hi-IN" sz="2700" dirty="0" smtClean="0"/>
              <a:t>शीघ्रम् शनै: सम्यक्,</a:t>
            </a:r>
            <a:r>
              <a:rPr lang="gu-IN" sz="2700" dirty="0" smtClean="0"/>
              <a:t>અવ્યયનોપ્રયોગ.   </a:t>
            </a:r>
            <a:br>
              <a:rPr lang="gu-IN" sz="2700" dirty="0" smtClean="0"/>
            </a:br>
            <a:r>
              <a:rPr lang="gu-IN" dirty="0" smtClean="0"/>
              <a:t>  </a:t>
            </a:r>
            <a:br>
              <a:rPr lang="gu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/>
          <a:lstStyle/>
          <a:p>
            <a:r>
              <a:rPr lang="gu-IN" u="sng" dirty="0" smtClean="0"/>
              <a:t>યુનીટ -૪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અલંકાર લક્ષણ અને સમજુતી. 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          </a:t>
            </a:r>
            <a:br>
              <a:rPr lang="hi-IN" dirty="0" smtClean="0"/>
            </a:br>
            <a:r>
              <a:rPr lang="hi-IN" dirty="0" smtClean="0"/>
              <a:t>               </a:t>
            </a:r>
            <a:r>
              <a:rPr lang="gu-IN" dirty="0" smtClean="0"/>
              <a:t>ધન્યવાદ.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6</Words>
  <Application>Microsoft Office PowerPoint</Application>
  <PresentationFormat>On-screen Show (4:3)</PresentationFormat>
  <Paragraphs>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   ડૉ.જગદીશચંદ્ર.આર.માછી  સંસ્કૃત વિભાગ        વાય એસ આર્ટસ એન્ડ કે એસ શાહ    કોમર્સ કોલેજ, દેવગઢ બારિયા.      </vt:lpstr>
      <vt:lpstr>  બી.એ સેમે-૪  સંસ્કૃત કોર -૨૧૨       મમ્મટ વિરચિત કાવ્યપ્રકાશ       ઉલ્લાસ ૧ &amp; ૧૦ તથા વ્યાકરણ.     </vt:lpstr>
      <vt:lpstr> યુનીટ- ૧.             ઉલ્લાસ -૨ કારિકા- ૧ થી ૮  યુનીટ- ૨.              ઉલ્લાસ -૨ કારિકા- ૯ થી ૧૫.  યુનીટ- ૩. ઉલ્લાસ-૧૦. અલંકારો,                 અપ્રસ્તુતપ્રશંસા,દૃષ્ટાંત,પ્રતિવસ્તુપમા,વ્યતિરેક,વિશેષોક્તિ, અર્થાન્તરન્યાસ, વ્યાજ્સ્તુતિ, વ્યાકરણ- बाल:,बाला: अकारान्त अने आकारान्त શબ્દોના સંબોધનનાં રૂપો સાથે  लिख अने पृच्छ ધાતુના વર્તમાનકાળ અને આજ્ઞાર્થનાં રૂપોનો વાક્યપ્રયોગ અને शीघ्रम् शनै: सम्यक्,અવ્યયનોપ્રયોગ.       </vt:lpstr>
      <vt:lpstr>યુનીટ -૪    અલંકાર લક્ષણ અને સમજુતી.                             ધન્યવાદ.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JAGDISH R MACHHI SANSKRIT DEPARATMENT  Y S ARTS AND K S SHAH COMM.COLLEGE  DEVGADH  BARIA</dc:title>
  <dc:creator>MICROSOFT</dc:creator>
  <cp:lastModifiedBy>MICROSOFT</cp:lastModifiedBy>
  <cp:revision>17</cp:revision>
  <dcterms:created xsi:type="dcterms:W3CDTF">2006-08-16T00:00:00Z</dcterms:created>
  <dcterms:modified xsi:type="dcterms:W3CDTF">2023-01-09T06:39:52Z</dcterms:modified>
</cp:coreProperties>
</file>