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228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CHIEF FEATURES OF PICARESQUE NOVEL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229600" cy="2743200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DR. K. J. PARMAR</a:t>
            </a:r>
          </a:p>
          <a:p>
            <a:pPr algn="r"/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ASSISTANT PROFESSOR</a:t>
            </a:r>
          </a:p>
          <a:p>
            <a:pPr algn="r"/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Y. S. ARTS &amp; K. S. SHAH COMMERCE COLLEGE</a:t>
            </a:r>
          </a:p>
          <a:p>
            <a:pPr algn="r"/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DEVGADH BARIA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4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0"/>
            <a:ext cx="769620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rgbClr val="424142"/>
              </a:solidFill>
              <a:effectLst/>
              <a:latin typeface="Droid Serif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500" b="1" dirty="0" smtClean="0">
              <a:solidFill>
                <a:srgbClr val="424142"/>
              </a:solidFill>
              <a:latin typeface="Droid Serif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rgbClr val="424142"/>
              </a:solidFill>
              <a:effectLst/>
              <a:latin typeface="Droid Serif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roid Serif"/>
                <a:ea typeface="Times New Roman" pitchFamily="18" charset="0"/>
                <a:cs typeface="Arial" pitchFamily="34" charset="0"/>
              </a:rPr>
              <a:t>The chief features of Picaresque novel: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effectLst/>
              <a:latin typeface="Droid Serif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It has a picaro or a semi-criminal as its central figure, to shift for himself early in life.</a:t>
            </a: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plot consists of a series of thrilling events only loosely connected together by the fact that the same central character figures in them all.</a:t>
            </a: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plot is episodic, and the insider thrilling or sensational.</a:t>
            </a: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t="4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0"/>
            <a:ext cx="77724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There is immense variety-social setting of incident and of character.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A picture of contemporary society is thus presented realistically and completely.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novelist may satirize various faults of character or the corruption of society, but his purpose is to entertain and delight.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novelist </a:t>
            </a: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is not concerned, to any great extent, with moral issues. </a:t>
            </a: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Thus, the </a:t>
            </a:r>
            <a:r>
              <a:rPr lang="en-US" sz="28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picaresque novel is not moral in its intention.</a:t>
            </a:r>
            <a:endParaRPr lang="en-US" sz="2800" dirty="0" smtClean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967334"/>
            <a:ext cx="9144000" cy="9233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THANK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YOU</a:t>
            </a:r>
            <a:endParaRPr lang="en-US" sz="54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CHIEF FEATURES OF PICARESQUE NOVEL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MICROSOFT</cp:lastModifiedBy>
  <cp:revision>9</cp:revision>
  <dcterms:created xsi:type="dcterms:W3CDTF">2006-08-16T00:00:00Z</dcterms:created>
  <dcterms:modified xsi:type="dcterms:W3CDTF">2023-01-19T03:25:41Z</dcterms:modified>
</cp:coreProperties>
</file>