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4" r:id="rId1"/>
  </p:sldMasterIdLst>
  <p:sldIdLst>
    <p:sldId id="256" r:id="rId2"/>
    <p:sldId id="257" r:id="rId3"/>
    <p:sldId id="259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056337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7345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30930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51787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08165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5006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6247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634295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565228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176337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232140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758096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3112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819405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574618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325799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351459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D4E7A-29ED-4A09-B838-C5C0D37776F0}" type="datetimeFigureOut">
              <a:rPr lang="en-IN" smtClean="0"/>
              <a:pPr/>
              <a:t>10-01-2023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0CB95-6688-443D-BF76-7C4259C0A54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56870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  <p:sldLayoutId id="2147484027" r:id="rId13"/>
    <p:sldLayoutId id="2147484028" r:id="rId14"/>
    <p:sldLayoutId id="2147484029" r:id="rId15"/>
    <p:sldLayoutId id="2147484030" r:id="rId16"/>
    <p:sldLayoutId id="2147484031" r:id="rId17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418" y="309716"/>
            <a:ext cx="105598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gu-IN" sz="6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gu-IN" sz="8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ડૉ. મેઘનાબેન વૈશંપાયન</a:t>
            </a:r>
          </a:p>
          <a:p>
            <a:pPr algn="ctr"/>
            <a:endParaRPr lang="en-IN" sz="6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3818" y="3642851"/>
            <a:ext cx="8219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gu-IN" sz="8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ઈતિહાસ વિભાગ</a:t>
            </a:r>
            <a:endParaRPr lang="en-IN" sz="8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9976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93923" y="250724"/>
            <a:ext cx="58518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gu-IN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અસહકાર આંદોલન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723" y="1174054"/>
            <a:ext cx="2580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gu-IN" sz="3600" dirty="0" smtClean="0"/>
              <a:t>૧.પ્રસ્તાવના:</a:t>
            </a:r>
            <a:endParaRPr lang="en-IN" sz="3600" dirty="0"/>
          </a:p>
        </p:txBody>
      </p:sp>
      <p:sp>
        <p:nvSpPr>
          <p:cNvPr id="5" name="Rectangle 4"/>
          <p:cNvSpPr/>
          <p:nvPr/>
        </p:nvSpPr>
        <p:spPr>
          <a:xfrm>
            <a:off x="589935" y="1595021"/>
            <a:ext cx="109138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gu-IN" sz="2800" b="1" dirty="0" smtClean="0"/>
              <a:t>		૧૯૧૯નું </a:t>
            </a:r>
            <a:r>
              <a:rPr lang="gu-IN" sz="2800" b="1" dirty="0"/>
              <a:t>ભારતનું રાજકારણ કાવાદાવાથી ઘેરાયેલું હતું હિંદુ, મુસ્લિમ અને બીજી કોમોમાં અંગ્રેઓ વિરુદ્ધ વાતાવરણ નિર્માણ થયું હતું. ઉદારમતવાદીઓના જવાથી કોંગ્રેસનું નેતૃત્વ ગાંધીજીના હાથમાં આવ્યું. આ સમયે ક્રાંતિકારી દળો હિંસક માર્ગ અપનાવવા તત્પર બન્યા હતા. પરંતુ ગાંધીજીએ કુશળ સેનાપતિની કુનેહથી અહિંસક અસહકારનો માર્ગ અપનાવીને જનતાના રોણને રચનાત્મક માર્ગે વાળી દીધો.</a:t>
            </a:r>
            <a:endParaRPr lang="en-IN" sz="2800" b="1" dirty="0"/>
          </a:p>
        </p:txBody>
      </p:sp>
    </p:spTree>
    <p:extLst>
      <p:ext uri="{BB962C8B-B14F-4D97-AF65-F5344CB8AC3E}">
        <p14:creationId xmlns="" xmlns:p14="http://schemas.microsoft.com/office/powerpoint/2010/main" val="20830670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7225" y="135644"/>
            <a:ext cx="60740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gu-IN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૨. ચળવળના કારણો:</a:t>
            </a:r>
            <a:endParaRPr lang="en-US" sz="2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9639" y="20795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46964" y="953689"/>
            <a:ext cx="42418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પ્રથમ વિશ્વયુદ્ધની અસર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54683" y="953166"/>
            <a:ext cx="51219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હિંદની દયનીય આર્થિક સ્થિતિ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7982" y="1690511"/>
            <a:ext cx="40831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દુષ્કાળ અને રોગચાળો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09827" y="1675549"/>
            <a:ext cx="39966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સરકારની દમન નીતિ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964" y="2418321"/>
            <a:ext cx="59105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મોન્ટફોર્ડ સુધારાથી લોકોમાં નિરાશા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09827" y="2397932"/>
            <a:ext cx="25058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રોલેક એક્ટ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9015" y="3070647"/>
            <a:ext cx="51651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જલિયાવાલા બાગનો હત્યાકાંડ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23896" y="3120315"/>
            <a:ext cx="35637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ખિલાફત આંદોલન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0735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56580" y="-13373"/>
            <a:ext cx="616482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gu-IN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૩.</a:t>
            </a:r>
            <a:r>
              <a:rPr lang="en-IN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</a:t>
            </a:r>
            <a:r>
              <a:rPr lang="gu-IN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ચળવળનો આરંભ:</a:t>
            </a:r>
            <a:endParaRPr lang="en-US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06836" y="897506"/>
            <a:ext cx="57855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gu-IN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૪. ચળવળની રૂપરેખા:</a:t>
            </a:r>
            <a:endParaRPr lang="en-US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4221" y="1752757"/>
            <a:ext cx="55691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ખંડનાત્મક (નકારાત્મક) કાર્યક્રમ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24221" y="2305472"/>
            <a:ext cx="36583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gu-IN" sz="2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રચનાત્મક કાર્યક્રમ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06836" y="3095876"/>
            <a:ext cx="91839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gu-IN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૫. ચળવળ દરમ્યાન બનેલા બનાવો</a:t>
            </a:r>
            <a:endParaRPr lang="en-US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79768" y="3943040"/>
            <a:ext cx="47452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gu-IN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૬. સરકારની નીતિ</a:t>
            </a:r>
            <a:endParaRPr lang="en-US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06836" y="4867385"/>
            <a:ext cx="1052884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gu-IN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૭. ચૌરીચૌરાનો બનાવ – ચળવળ સ્થગિત</a:t>
            </a:r>
            <a:endParaRPr lang="en-US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79768" y="5791730"/>
            <a:ext cx="61638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gu-IN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૮. પરિણામો અને મહત્વ</a:t>
            </a:r>
            <a:endParaRPr lang="en-US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767857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4504" y="1407616"/>
            <a:ext cx="5984243" cy="336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99</TotalTime>
  <Words>81</Words>
  <Application>Microsoft Office PowerPoint</Application>
  <PresentationFormat>Custom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Damask</vt:lpstr>
      <vt:lpstr>Slide 1</vt:lpstr>
      <vt:lpstr>Slide 2</vt:lpstr>
      <vt:lpstr>Slide 3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Microsoft</cp:lastModifiedBy>
  <cp:revision>18</cp:revision>
  <dcterms:created xsi:type="dcterms:W3CDTF">2023-01-08T10:09:53Z</dcterms:created>
  <dcterms:modified xsi:type="dcterms:W3CDTF">2023-01-10T03:07:47Z</dcterms:modified>
</cp:coreProperties>
</file>