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90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12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4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4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53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46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29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98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5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18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23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6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41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15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411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4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079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A10485-F460-4A6D-A8BA-456AE0A8EDAF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1F40AF-69E5-4E06-8161-38C96DC70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725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448973"/>
            <a:ext cx="7126851" cy="1937692"/>
          </a:xfrm>
          <a:solidFill>
            <a:schemeClr val="accent2"/>
          </a:solidFill>
        </p:spPr>
        <p:txBody>
          <a:bodyPr/>
          <a:lstStyle/>
          <a:p>
            <a:r>
              <a:rPr lang="gu-IN" b="1" dirty="0"/>
              <a:t>મહાકવિ</a:t>
            </a:r>
            <a:r>
              <a:rPr lang="en-IN" dirty="0"/>
              <a:t> </a:t>
            </a:r>
            <a:r>
              <a:rPr lang="gu-IN" dirty="0"/>
              <a:t>કાલિદાસ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30990"/>
            <a:ext cx="6815669" cy="175846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gu-IN" dirty="0" smtClean="0"/>
              <a:t>પ્રો. દિનેશભાઈ આર પટેલ</a:t>
            </a:r>
          </a:p>
          <a:p>
            <a:r>
              <a:rPr lang="gu-IN" dirty="0" smtClean="0"/>
              <a:t>વાય.એસ.આર્ટસ એન્ડ કે.એસ.શાહ કોમર્સ કોલેજ</a:t>
            </a:r>
          </a:p>
          <a:p>
            <a:r>
              <a:rPr lang="gu-IN" dirty="0" smtClean="0"/>
              <a:t>દેવગઢ બારિઆ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339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47446"/>
          </a:xfrm>
        </p:spPr>
        <p:txBody>
          <a:bodyPr/>
          <a:lstStyle/>
          <a:p>
            <a:r>
              <a:rPr lang="gu-IN" dirty="0" smtClean="0"/>
              <a:t/>
            </a:r>
            <a:br>
              <a:rPr lang="gu-IN" dirty="0" smtClean="0"/>
            </a:br>
            <a:r>
              <a:rPr lang="gu-IN" dirty="0" smtClean="0"/>
              <a:t>કાલિદાસનું જીવન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0" y="1547447"/>
            <a:ext cx="10803987" cy="4557931"/>
          </a:xfrm>
        </p:spPr>
        <p:txBody>
          <a:bodyPr>
            <a:normAutofit lnSpcReduction="10000"/>
          </a:bodyPr>
          <a:lstStyle/>
          <a:p>
            <a:pPr algn="just"/>
            <a:r>
              <a:rPr lang="gu-IN" sz="3600" b="1" dirty="0"/>
              <a:t>કાલિદાસ</a:t>
            </a:r>
            <a:r>
              <a:rPr lang="en-IN" sz="3600" dirty="0"/>
              <a:t> </a:t>
            </a:r>
            <a:r>
              <a:rPr lang="gu-IN" sz="3600" dirty="0"/>
              <a:t>સંસ્કૃત ભાષાના એક પ્રખર કવિ હતા. </a:t>
            </a:r>
            <a:endParaRPr lang="gu-IN" sz="3600" dirty="0" smtClean="0"/>
          </a:p>
          <a:p>
            <a:pPr algn="just"/>
            <a:r>
              <a:rPr lang="gu-IN" sz="3600" dirty="0" smtClean="0"/>
              <a:t>તેઓને</a:t>
            </a:r>
            <a:r>
              <a:rPr lang="en-IN" sz="3600" dirty="0"/>
              <a:t> </a:t>
            </a:r>
            <a:r>
              <a:rPr lang="gu-IN" sz="3600" b="1" dirty="0"/>
              <a:t>મહાકવિનું  બિરૂદ </a:t>
            </a:r>
            <a:r>
              <a:rPr lang="gu-IN" sz="3600" dirty="0"/>
              <a:t>આપવામાં આવ્યું </a:t>
            </a:r>
            <a:r>
              <a:rPr lang="gu-IN" sz="3600" dirty="0" smtClean="0"/>
              <a:t>છે.</a:t>
            </a:r>
          </a:p>
          <a:p>
            <a:pPr algn="just"/>
            <a:r>
              <a:rPr lang="en-IN" sz="3600" dirty="0"/>
              <a:t> </a:t>
            </a:r>
            <a:r>
              <a:rPr lang="gu-IN" sz="3600" dirty="0"/>
              <a:t>કાલિદાસે કુલ સાત </a:t>
            </a:r>
            <a:r>
              <a:rPr lang="gu-IN" sz="3600" dirty="0" smtClean="0"/>
              <a:t>કૃતિઓનું સર્જન </a:t>
            </a:r>
            <a:r>
              <a:rPr lang="gu-IN" sz="3600" dirty="0"/>
              <a:t>કર્યું છે . </a:t>
            </a:r>
            <a:endParaRPr lang="gu-IN" sz="3600" dirty="0" smtClean="0"/>
          </a:p>
          <a:p>
            <a:pPr algn="just"/>
            <a:r>
              <a:rPr lang="gu-IN" sz="3600" dirty="0" smtClean="0"/>
              <a:t>બે </a:t>
            </a:r>
            <a:r>
              <a:rPr lang="gu-IN" sz="3600" dirty="0"/>
              <a:t>મહાકાવ્યો કુમારસંભવ અને </a:t>
            </a:r>
            <a:r>
              <a:rPr lang="gu-IN" sz="3600" dirty="0" smtClean="0"/>
              <a:t>રઘુવંશ.</a:t>
            </a:r>
            <a:endParaRPr lang="gu-IN" sz="3600" dirty="0" smtClean="0"/>
          </a:p>
          <a:p>
            <a:pPr algn="just"/>
            <a:r>
              <a:rPr lang="gu-IN" sz="3600" dirty="0" smtClean="0"/>
              <a:t> </a:t>
            </a:r>
            <a:r>
              <a:rPr lang="gu-IN" sz="3600" dirty="0"/>
              <a:t>બે ઊર્મિ </a:t>
            </a:r>
            <a:r>
              <a:rPr lang="gu-IN" sz="3600" dirty="0" smtClean="0"/>
              <a:t>કાવ્યો ઋતુસંહાર અને </a:t>
            </a:r>
            <a:r>
              <a:rPr lang="gu-IN" sz="3600" dirty="0" smtClean="0"/>
              <a:t>મેઘદૂત.</a:t>
            </a:r>
            <a:endParaRPr lang="gu-IN" sz="3600" dirty="0" smtClean="0"/>
          </a:p>
          <a:p>
            <a:pPr algn="just"/>
            <a:r>
              <a:rPr lang="gu-IN" sz="3600" dirty="0" smtClean="0"/>
              <a:t>ત્રણ નાટકો માલવિકાગ્નિમિત્રમ,વિક્રમોર્શીયમ અને </a:t>
            </a:r>
            <a:r>
              <a:rPr lang="gu-IN" sz="3600" dirty="0" smtClean="0"/>
              <a:t>અભિજ્ઞાનશાકુંતલમ </a:t>
            </a:r>
            <a:endParaRPr lang="en-IN" sz="36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083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576775"/>
            <a:ext cx="10733649" cy="5570807"/>
          </a:xfrm>
        </p:spPr>
        <p:txBody>
          <a:bodyPr/>
          <a:lstStyle/>
          <a:p>
            <a:r>
              <a:rPr lang="gu-IN" dirty="0" smtClean="0"/>
              <a:t>ભારત સાથે દુનિયા ભરમાં કાલિદાસની કિર્તી ફેલાવનાર આ નાટક કાલિદાસની ઉત્તોમાંત્તમ કૃતિ છે .એના સંવિધાન કળા,ચરિત્ર ચિત્રણ,  રસ્ર નિરૂપણ, ભાષાસૌષ્ઠવ વગેરે ગુણોથી મુગ્ધથઇ ભારતીય તેમજ વિદેશી આલોચકોએ આ કૃતિના ભારોભાર વખાણ કર્યા છે . </a:t>
            </a:r>
            <a:r>
              <a:rPr lang="gu-IN" smtClean="0"/>
              <a:t>પાશ્ચાત્ય વિદ્વાન ગેથે આ નાટક ને માથાપર મુકીને નાચ્યા હતા 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709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111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Garamond</vt:lpstr>
      <vt:lpstr>Shruti</vt:lpstr>
      <vt:lpstr>Organic</vt:lpstr>
      <vt:lpstr>મહાકવિ કાલિદાસ </vt:lpstr>
      <vt:lpstr> કાલિદાસનું જીવન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મહાકવિ કાલિદાસ </dc:title>
  <dc:creator>D.BARIA COLLAGE</dc:creator>
  <cp:lastModifiedBy>D.BARIA COLLAGE</cp:lastModifiedBy>
  <cp:revision>7</cp:revision>
  <dcterms:created xsi:type="dcterms:W3CDTF">2023-01-06T02:52:33Z</dcterms:created>
  <dcterms:modified xsi:type="dcterms:W3CDTF">2023-01-06T07:24:46Z</dcterms:modified>
</cp:coreProperties>
</file>