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710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368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7552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2681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21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4494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7957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805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71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833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42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483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847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10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31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531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B2CC-276D-44E7-A73E-118DA93132E4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082746-8D41-4939-BB5A-2871636FAB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414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gu-IN" dirty="0" smtClean="0"/>
              <a:t>સંસ્કૃત વાક્ય રચના 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0154" y="388339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gu-IN" sz="3200" dirty="0" smtClean="0"/>
              <a:t>ત્રણ ઉદેશ્યો માટે ત્રણ </a:t>
            </a:r>
            <a:r>
              <a:rPr lang="gu-IN" sz="3200" dirty="0"/>
              <a:t>સર્વનામના</a:t>
            </a:r>
            <a:r>
              <a:rPr lang="gu-IN" sz="3200" dirty="0" smtClean="0"/>
              <a:t> રૂપો .</a:t>
            </a:r>
            <a:endParaRPr lang="hi-IN" sz="3200" dirty="0" smtClean="0"/>
          </a:p>
          <a:p>
            <a:endParaRPr lang="hi-IN" sz="3200" dirty="0"/>
          </a:p>
          <a:p>
            <a:pPr algn="ctr"/>
            <a:r>
              <a:rPr lang="gu-IN" sz="2400" dirty="0" smtClean="0"/>
              <a:t>૧ . વક્તા   ૨. શ્રોતા  ૩ . જગત 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4928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502382"/>
            <a:ext cx="12192000" cy="10549059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445477"/>
            <a:ext cx="12192000" cy="10434394"/>
          </a:xfrm>
        </p:spPr>
        <p:txBody>
          <a:bodyPr>
            <a:normAutofit/>
          </a:bodyPr>
          <a:lstStyle/>
          <a:p>
            <a:r>
              <a:rPr lang="gu-IN" sz="2000" dirty="0" smtClean="0"/>
              <a:t>જે બોલતા હોય એને વક્તા કહેવાય. </a:t>
            </a:r>
          </a:p>
          <a:p>
            <a:pPr marL="0" indent="0">
              <a:buNone/>
            </a:pPr>
            <a:r>
              <a:rPr lang="gu-IN" dirty="0" smtClean="0"/>
              <a:t>  </a:t>
            </a:r>
            <a:r>
              <a:rPr lang="hi-IN" dirty="0" smtClean="0"/>
              <a:t>  </a:t>
            </a:r>
            <a:r>
              <a:rPr lang="gu-IN" dirty="0" smtClean="0"/>
              <a:t>જે સંભાળતા હોય તેને શ્રોતા કહેવાય.</a:t>
            </a:r>
          </a:p>
          <a:p>
            <a:pPr marL="0" indent="0">
              <a:buNone/>
            </a:pPr>
            <a:r>
              <a:rPr lang="gu-IN" dirty="0" smtClean="0"/>
              <a:t>   વક્તા અને શ્રોતા શિવાયના જગતના   મૂર્ત – અમૂર્ત કે જડ-ચેતન   પદાર્થ કે વ્યક્તિઓને જગત કહેવાય.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</a:t>
            </a:r>
            <a:r>
              <a:rPr lang="hi-IN" dirty="0" smtClean="0"/>
              <a:t> </a:t>
            </a:r>
            <a:r>
              <a:rPr lang="gu-IN" dirty="0" smtClean="0"/>
              <a:t>સંસ્કૃત વ્યાકરણમાં વ્યાકરણ શિખવાની કે શિખવવાની બે પદ્ધતિઓ જોવા મળે છે .</a:t>
            </a:r>
          </a:p>
          <a:p>
            <a:pPr marL="0" indent="0">
              <a:buNone/>
            </a:pPr>
            <a:r>
              <a:rPr lang="gu-IN" dirty="0"/>
              <a:t>	</a:t>
            </a:r>
            <a:r>
              <a:rPr lang="gu-IN" sz="2400" dirty="0" smtClean="0"/>
              <a:t>પ્રથમ પદ્ધતિ</a:t>
            </a:r>
            <a:endParaRPr lang="hi-IN" sz="2400" dirty="0" smtClean="0"/>
          </a:p>
          <a:p>
            <a:pPr marL="0" indent="0">
              <a:buNone/>
            </a:pPr>
            <a:r>
              <a:rPr lang="gu-IN" dirty="0" smtClean="0"/>
              <a:t> ૧. પ્રથમ પુરુષ 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૨. બીજો પુરુષ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૩. ત્રીજો પુરુષ </a:t>
            </a:r>
            <a:endParaRPr lang="hi-IN" dirty="0" smtClean="0"/>
          </a:p>
          <a:p>
            <a:pPr marL="0" indent="0">
              <a:buNone/>
            </a:pPr>
            <a:r>
              <a:rPr lang="hi-IN" dirty="0"/>
              <a:t>	</a:t>
            </a:r>
            <a:r>
              <a:rPr lang="gu-IN" sz="2400" dirty="0" smtClean="0"/>
              <a:t>દ્વિતીય પદ્ધતિ </a:t>
            </a:r>
            <a:endParaRPr lang="hi-IN" sz="2400" dirty="0" smtClean="0"/>
          </a:p>
          <a:p>
            <a:pPr marL="0" indent="0">
              <a:buNone/>
            </a:pPr>
            <a:r>
              <a:rPr lang="gu-IN" dirty="0" smtClean="0"/>
              <a:t> ૧ ઉત્તમ પુરુષ </a:t>
            </a:r>
          </a:p>
          <a:p>
            <a:pPr marL="0" indent="0">
              <a:buNone/>
            </a:pPr>
            <a:r>
              <a:rPr lang="gu-IN" dirty="0" smtClean="0"/>
              <a:t> ૨ મધ્યમ પુરુષ 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૩ પ્રથમ પુરુષ 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 </a:t>
            </a:r>
          </a:p>
          <a:p>
            <a:pPr marL="0" indent="0">
              <a:buNone/>
            </a:pPr>
            <a:r>
              <a:rPr lang="gu-IN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5518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31" y="1936017"/>
            <a:ext cx="10474569" cy="6116638"/>
          </a:xfrm>
        </p:spPr>
        <p:txBody>
          <a:bodyPr/>
          <a:lstStyle/>
          <a:p>
            <a:r>
              <a:rPr lang="hi-IN" dirty="0" smtClean="0"/>
              <a:t>अस्मद् </a:t>
            </a:r>
            <a:r>
              <a:rPr lang="gu-IN" dirty="0" smtClean="0"/>
              <a:t>ના રૂપો વક્તા માટે પ્રયોજાય છે .</a:t>
            </a:r>
          </a:p>
          <a:p>
            <a:r>
              <a:rPr lang="hi-IN" dirty="0" smtClean="0"/>
              <a:t>युष्मद् </a:t>
            </a:r>
            <a:r>
              <a:rPr lang="gu-IN" dirty="0" smtClean="0"/>
              <a:t>ના રૂપો શ્રોતા માટે પ્રયોજાય છે .</a:t>
            </a:r>
            <a:endParaRPr lang="hi-IN" dirty="0" smtClean="0"/>
          </a:p>
          <a:p>
            <a:r>
              <a:rPr lang="hi-IN" dirty="0" smtClean="0"/>
              <a:t>तद् \ एतद् \ इदम् </a:t>
            </a:r>
            <a:r>
              <a:rPr lang="gu-IN" dirty="0" smtClean="0"/>
              <a:t>વગેરે ના રૂપો જગત માટે પ્રયોજાય છે .</a:t>
            </a:r>
            <a:endParaRPr lang="hi-IN" dirty="0" smtClean="0"/>
          </a:p>
          <a:p>
            <a:endParaRPr lang="hi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812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3"/>
            <a:r>
              <a:rPr lang="hi-IN" sz="2200" dirty="0" smtClean="0"/>
              <a:t>अस्मद् </a:t>
            </a:r>
            <a:r>
              <a:rPr lang="gu-IN" sz="2200" dirty="0" smtClean="0"/>
              <a:t> પ્રથમા વિભક્તિના  રૂપો</a:t>
            </a:r>
            <a:r>
              <a:rPr lang="gu-IN" dirty="0" smtClean="0"/>
              <a:t>.</a:t>
            </a:r>
          </a:p>
          <a:p>
            <a:pPr lvl="3"/>
            <a:r>
              <a:rPr lang="gu-IN" sz="2400" dirty="0"/>
              <a:t> </a:t>
            </a:r>
            <a:r>
              <a:rPr lang="gu-IN" sz="2100" dirty="0" smtClean="0"/>
              <a:t>એક વચન</a:t>
            </a:r>
            <a:r>
              <a:rPr lang="hi-IN" sz="2100" dirty="0" smtClean="0"/>
              <a:t> </a:t>
            </a:r>
            <a:r>
              <a:rPr lang="gu-IN" sz="2100" dirty="0" smtClean="0"/>
              <a:t> 	દ્વિ વચન </a:t>
            </a:r>
            <a:r>
              <a:rPr lang="hi-IN" sz="2100" dirty="0" smtClean="0"/>
              <a:t> </a:t>
            </a:r>
            <a:r>
              <a:rPr lang="gu-IN" sz="2100" dirty="0" smtClean="0"/>
              <a:t>	બહુવચન 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 			</a:t>
            </a:r>
            <a:r>
              <a:rPr lang="hi-IN" dirty="0" smtClean="0"/>
              <a:t>    अहम्</a:t>
            </a:r>
            <a:r>
              <a:rPr lang="gu-IN" dirty="0" smtClean="0"/>
              <a:t>		</a:t>
            </a:r>
            <a:r>
              <a:rPr lang="hi-IN" dirty="0" smtClean="0"/>
              <a:t>      आवाम्	</a:t>
            </a:r>
            <a:r>
              <a:rPr lang="gu-IN" dirty="0" smtClean="0"/>
              <a:t>	</a:t>
            </a:r>
            <a:r>
              <a:rPr lang="hi-IN" dirty="0" smtClean="0"/>
              <a:t>वयम् </a:t>
            </a:r>
            <a:endParaRPr lang="gu-IN" dirty="0" smtClean="0"/>
          </a:p>
          <a:p>
            <a:pPr marL="0" indent="0">
              <a:buNone/>
            </a:pPr>
            <a:endParaRPr lang="hi-IN" dirty="0" smtClean="0"/>
          </a:p>
          <a:p>
            <a:pPr marL="0" indent="0">
              <a:buNone/>
            </a:pPr>
            <a:r>
              <a:rPr lang="hi-IN" dirty="0"/>
              <a:t> </a:t>
            </a:r>
            <a:r>
              <a:rPr lang="hi-IN" dirty="0" smtClean="0"/>
              <a:t>            युष्मद् </a:t>
            </a:r>
            <a:r>
              <a:rPr lang="gu-IN" dirty="0" smtClean="0"/>
              <a:t>પ્રથમા વિભક્તિના રૂપો.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			</a:t>
            </a:r>
            <a:r>
              <a:rPr lang="hi-IN" dirty="0" smtClean="0"/>
              <a:t>    त्वं		     युवाम्		     यूयम्</a:t>
            </a:r>
            <a:endParaRPr lang="gu-IN" dirty="0" smtClean="0"/>
          </a:p>
          <a:p>
            <a:pPr marL="0" indent="0">
              <a:buNone/>
            </a:pPr>
            <a:r>
              <a:rPr lang="hi-IN" dirty="0" smtClean="0"/>
              <a:t>             तद् </a:t>
            </a:r>
            <a:r>
              <a:rPr lang="gu-IN" dirty="0" smtClean="0"/>
              <a:t>પ્રથમા વિભક્તિના રૂપો.</a:t>
            </a:r>
          </a:p>
          <a:p>
            <a:pPr marL="0" indent="0">
              <a:buNone/>
            </a:pPr>
            <a:endParaRPr lang="gu-IN" dirty="0" smtClean="0"/>
          </a:p>
          <a:p>
            <a:pPr marL="0" indent="0">
              <a:buNone/>
            </a:pPr>
            <a:r>
              <a:rPr lang="gu-IN" dirty="0" smtClean="0"/>
              <a:t>પુલિંગમાં 		</a:t>
            </a:r>
            <a:r>
              <a:rPr lang="hi-IN" dirty="0" smtClean="0"/>
              <a:t>   स:		     तौ		     ते </a:t>
            </a:r>
            <a:endParaRPr lang="gu-IN" dirty="0" smtClean="0"/>
          </a:p>
          <a:p>
            <a:pPr marL="0" indent="0">
              <a:buNone/>
            </a:pPr>
            <a:r>
              <a:rPr lang="gu-IN" dirty="0" smtClean="0"/>
              <a:t>સ્ત્રીલિંગમાં </a:t>
            </a:r>
            <a:r>
              <a:rPr lang="hi-IN" dirty="0" smtClean="0"/>
              <a:t>		   सा 		     ते 		     ता:</a:t>
            </a:r>
            <a:endParaRPr lang="gu-IN" dirty="0" smtClean="0"/>
          </a:p>
          <a:p>
            <a:pPr marL="0" indent="0">
              <a:buNone/>
            </a:pPr>
            <a:r>
              <a:rPr lang="gu-IN" dirty="0" smtClean="0"/>
              <a:t>નપુસક્લીંગમાં </a:t>
            </a:r>
            <a:r>
              <a:rPr lang="hi-IN" dirty="0" smtClean="0"/>
              <a:t>	   तद् 		     ते 		     तानि</a:t>
            </a:r>
            <a:endParaRPr lang="gu-IN" dirty="0" smtClean="0"/>
          </a:p>
          <a:p>
            <a:pPr marL="0" indent="0">
              <a:buNone/>
            </a:pPr>
            <a:r>
              <a:rPr lang="gu-IN" dirty="0" smtClean="0"/>
              <a:t> </a:t>
            </a:r>
            <a:endParaRPr lang="hi-IN" dirty="0" smtClean="0"/>
          </a:p>
          <a:p>
            <a:pPr marL="0" indent="0">
              <a:buNone/>
            </a:pPr>
            <a:endParaRPr lang="gu-IN" dirty="0" smtClean="0"/>
          </a:p>
        </p:txBody>
      </p:sp>
    </p:spTree>
    <p:extLst>
      <p:ext uri="{BB962C8B-B14F-4D97-AF65-F5344CB8AC3E}">
        <p14:creationId xmlns:p14="http://schemas.microsoft.com/office/powerpoint/2010/main" val="257597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530420"/>
            <a:ext cx="10515600" cy="45719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लट</a:t>
            </a:r>
            <a:r>
              <a:rPr lang="en-IN" dirty="0" smtClean="0">
                <a:latin typeface="LMG-Laxmi" pitchFamily="2" charset="0"/>
              </a:rPr>
              <a:t>Ÿ</a:t>
            </a:r>
            <a:r>
              <a:rPr lang="hi-IN" dirty="0" smtClean="0"/>
              <a:t> लकार</a:t>
            </a:r>
            <a:r>
              <a:rPr lang="gu-IN" dirty="0" smtClean="0"/>
              <a:t> વર્તમાનકાળ પરસ્મ</a:t>
            </a:r>
            <a:r>
              <a:rPr lang="en-IN" dirty="0" smtClean="0">
                <a:latin typeface="LMG-Arun" pitchFamily="2" charset="0"/>
              </a:rPr>
              <a:t>{</a:t>
            </a:r>
            <a:r>
              <a:rPr lang="gu-IN" dirty="0" smtClean="0"/>
              <a:t>પદના રૂપો . </a:t>
            </a:r>
          </a:p>
          <a:p>
            <a:pPr marL="0" indent="0">
              <a:buNone/>
            </a:pPr>
            <a:r>
              <a:rPr lang="hi-IN" dirty="0" smtClean="0"/>
              <a:t> </a:t>
            </a:r>
            <a:r>
              <a:rPr lang="gu-IN" dirty="0"/>
              <a:t>	</a:t>
            </a:r>
            <a:r>
              <a:rPr lang="gu-IN" sz="2000" dirty="0" smtClean="0"/>
              <a:t>ઉત્તમ  પુ .</a:t>
            </a:r>
            <a:r>
              <a:rPr lang="hi-IN" sz="2000" dirty="0" smtClean="0"/>
              <a:t>	 मि		व:		म:</a:t>
            </a:r>
            <a:endParaRPr lang="gu-IN" sz="2000" dirty="0" smtClean="0"/>
          </a:p>
          <a:p>
            <a:pPr marL="0" indent="0">
              <a:buNone/>
            </a:pPr>
            <a:r>
              <a:rPr lang="gu-IN" sz="2000" dirty="0"/>
              <a:t>	</a:t>
            </a:r>
            <a:r>
              <a:rPr lang="gu-IN" sz="2000" dirty="0" smtClean="0"/>
              <a:t>મધ્યમ પુ .</a:t>
            </a:r>
            <a:r>
              <a:rPr lang="hi-IN" sz="2000" dirty="0" smtClean="0"/>
              <a:t> </a:t>
            </a:r>
            <a:r>
              <a:rPr lang="gu-IN" sz="2000" dirty="0" smtClean="0"/>
              <a:t>   </a:t>
            </a:r>
            <a:r>
              <a:rPr lang="hi-IN" sz="2000" dirty="0" smtClean="0"/>
              <a:t>सि	थ:		थ </a:t>
            </a:r>
            <a:endParaRPr lang="gu-IN" sz="2000" dirty="0" smtClean="0"/>
          </a:p>
          <a:p>
            <a:pPr marL="0" indent="0">
              <a:buNone/>
            </a:pPr>
            <a:r>
              <a:rPr lang="gu-IN" sz="2000" dirty="0"/>
              <a:t> </a:t>
            </a:r>
            <a:r>
              <a:rPr lang="gu-IN" sz="2000" dirty="0" smtClean="0"/>
              <a:t>    પ્રથમ   પુ .    </a:t>
            </a:r>
            <a:r>
              <a:rPr lang="hi-IN" sz="2000" dirty="0" smtClean="0"/>
              <a:t>ति</a:t>
            </a:r>
            <a:r>
              <a:rPr lang="hi-IN" sz="2000" smtClean="0"/>
              <a:t>	त</a:t>
            </a:r>
            <a:r>
              <a:rPr lang="hi-IN" sz="2000" dirty="0" smtClean="0"/>
              <a:t>: </a:t>
            </a:r>
            <a:r>
              <a:rPr lang="gu-IN" sz="2000" dirty="0" smtClean="0"/>
              <a:t> </a:t>
            </a:r>
            <a:r>
              <a:rPr lang="hi-IN" sz="2000" dirty="0" smtClean="0"/>
              <a:t>	अन्ति</a:t>
            </a:r>
            <a:r>
              <a:rPr lang="gu-IN" sz="2000" dirty="0" smtClean="0"/>
              <a:t>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99392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i-IN" dirty="0" smtClean="0"/>
              <a:t>अहम् वदामि </a:t>
            </a:r>
            <a:r>
              <a:rPr lang="hi-IN" dirty="0" smtClean="0"/>
              <a:t> |			</a:t>
            </a:r>
            <a:endParaRPr lang="hi-IN" dirty="0" smtClean="0"/>
          </a:p>
          <a:p>
            <a:r>
              <a:rPr lang="hi-IN" dirty="0" smtClean="0"/>
              <a:t>आवाम</a:t>
            </a:r>
            <a:r>
              <a:rPr lang="en-IN" dirty="0" smtClean="0">
                <a:latin typeface="LMG-Laxmi" pitchFamily="2" charset="0"/>
              </a:rPr>
              <a:t>Ÿ</a:t>
            </a:r>
            <a:r>
              <a:rPr lang="hi-IN" dirty="0" smtClean="0">
                <a:latin typeface="LMG-Laxmi" pitchFamily="2" charset="0"/>
              </a:rPr>
              <a:t> वदाव: |</a:t>
            </a:r>
          </a:p>
          <a:p>
            <a:r>
              <a:rPr lang="hi-IN" dirty="0" smtClean="0"/>
              <a:t>वयम</a:t>
            </a:r>
            <a:r>
              <a:rPr lang="en-IN" dirty="0" smtClean="0">
                <a:latin typeface="LMG-Laxmi" pitchFamily="2" charset="0"/>
              </a:rPr>
              <a:t>Ÿ</a:t>
            </a:r>
            <a:r>
              <a:rPr lang="hi-IN" dirty="0" smtClean="0">
                <a:latin typeface="LMG-Laxmi" pitchFamily="2" charset="0"/>
              </a:rPr>
              <a:t>  वदाम: |</a:t>
            </a:r>
          </a:p>
          <a:p>
            <a:r>
              <a:rPr lang="hi-IN" dirty="0" smtClean="0">
                <a:latin typeface="LMG-Laxmi" pitchFamily="2" charset="0"/>
              </a:rPr>
              <a:t>त्वं	 वदसि </a:t>
            </a:r>
            <a:r>
              <a:rPr lang="hi-IN" dirty="0" smtClean="0">
                <a:latin typeface="LMG-Laxmi" pitchFamily="2" charset="0"/>
              </a:rPr>
              <a:t>|</a:t>
            </a:r>
            <a:endParaRPr lang="hi-IN" dirty="0" smtClean="0">
              <a:latin typeface="LMG-Laxmi" pitchFamily="2" charset="0"/>
            </a:endParaRPr>
          </a:p>
          <a:p>
            <a:r>
              <a:rPr lang="hi-IN" dirty="0" smtClean="0"/>
              <a:t>युवाम</a:t>
            </a:r>
            <a:r>
              <a:rPr lang="en-IN" dirty="0" smtClean="0">
                <a:latin typeface="LMG-Laxmi" pitchFamily="2" charset="0"/>
              </a:rPr>
              <a:t>Ÿ</a:t>
            </a:r>
            <a:r>
              <a:rPr lang="hi-IN" dirty="0" smtClean="0">
                <a:latin typeface="LMG-Laxmi" pitchFamily="2" charset="0"/>
              </a:rPr>
              <a:t> वदथ: </a:t>
            </a:r>
            <a:r>
              <a:rPr lang="hi-IN" dirty="0" smtClean="0">
                <a:latin typeface="LMG-Laxmi" pitchFamily="2" charset="0"/>
              </a:rPr>
              <a:t> |</a:t>
            </a:r>
            <a:endParaRPr lang="hi-IN" dirty="0" smtClean="0">
              <a:latin typeface="LMG-Laxmi" pitchFamily="2" charset="0"/>
            </a:endParaRPr>
          </a:p>
          <a:p>
            <a:r>
              <a:rPr lang="hi-IN" dirty="0" smtClean="0">
                <a:latin typeface="LMG-Laxmi" pitchFamily="2" charset="0"/>
              </a:rPr>
              <a:t>यूयम</a:t>
            </a:r>
            <a:r>
              <a:rPr lang="en-IN" dirty="0" smtClean="0">
                <a:latin typeface="LMG-Laxmi" pitchFamily="2" charset="0"/>
              </a:rPr>
              <a:t>Ÿ</a:t>
            </a:r>
            <a:r>
              <a:rPr lang="hi-IN" dirty="0" smtClean="0">
                <a:latin typeface="LMG-Laxmi" pitchFamily="2" charset="0"/>
              </a:rPr>
              <a:t>  वदथ </a:t>
            </a:r>
            <a:r>
              <a:rPr lang="hi-IN" dirty="0" smtClean="0">
                <a:latin typeface="LMG-Laxmi" pitchFamily="2" charset="0"/>
              </a:rPr>
              <a:t> |</a:t>
            </a:r>
            <a:endParaRPr lang="hi-IN" dirty="0" smtClean="0">
              <a:latin typeface="LMG-Laxmi" pitchFamily="2" charset="0"/>
            </a:endParaRPr>
          </a:p>
          <a:p>
            <a:r>
              <a:rPr lang="hi-IN" dirty="0" smtClean="0"/>
              <a:t>स: </a:t>
            </a:r>
            <a:r>
              <a:rPr lang="hi-IN" dirty="0" smtClean="0"/>
              <a:t>   वदति |</a:t>
            </a:r>
          </a:p>
          <a:p>
            <a:r>
              <a:rPr lang="hi-IN" dirty="0" smtClean="0"/>
              <a:t>राम: 	 वदति |</a:t>
            </a:r>
            <a:endParaRPr lang="hi-IN" dirty="0" smtClean="0"/>
          </a:p>
          <a:p>
            <a:r>
              <a:rPr lang="hi-IN" dirty="0" smtClean="0"/>
              <a:t>सा   </a:t>
            </a:r>
            <a:r>
              <a:rPr lang="hi-IN" dirty="0" smtClean="0"/>
              <a:t> </a:t>
            </a:r>
            <a:r>
              <a:rPr lang="hi-IN" dirty="0" smtClean="0"/>
              <a:t>वदति </a:t>
            </a:r>
            <a:r>
              <a:rPr lang="hi-IN" dirty="0" smtClean="0"/>
              <a:t>|</a:t>
            </a:r>
          </a:p>
          <a:p>
            <a:r>
              <a:rPr lang="hi-IN" dirty="0" smtClean="0"/>
              <a:t>वनिता वदति |</a:t>
            </a:r>
            <a:endParaRPr lang="hi-IN" dirty="0" smtClean="0"/>
          </a:p>
          <a:p>
            <a:r>
              <a:rPr lang="hi-IN" dirty="0" smtClean="0"/>
              <a:t>तद</a:t>
            </a:r>
            <a:r>
              <a:rPr lang="en-IN" dirty="0" smtClean="0">
                <a:latin typeface="LMG-Laxmi" pitchFamily="2" charset="0"/>
              </a:rPr>
              <a:t>Ÿ</a:t>
            </a:r>
            <a:r>
              <a:rPr lang="hi-IN" dirty="0" smtClean="0"/>
              <a:t> 	 </a:t>
            </a:r>
            <a:r>
              <a:rPr lang="hi-IN" dirty="0" smtClean="0"/>
              <a:t>वदति |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823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आवाम</a:t>
            </a:r>
            <a:r>
              <a:rPr lang="en-IN" dirty="0" smtClean="0">
                <a:latin typeface="LMG-Laxmi" pitchFamily="2" charset="0"/>
              </a:rPr>
              <a:t>Ÿ</a:t>
            </a:r>
            <a:r>
              <a:rPr lang="hi-IN" dirty="0" smtClean="0">
                <a:latin typeface="LMG-Laxmi" pitchFamily="2" charset="0"/>
              </a:rPr>
              <a:t>	वदाम: |</a:t>
            </a:r>
          </a:p>
          <a:p>
            <a:r>
              <a:rPr lang="hi-IN" dirty="0" smtClean="0"/>
              <a:t>युवाम</a:t>
            </a:r>
            <a:r>
              <a:rPr lang="en-IN" dirty="0" smtClean="0">
                <a:latin typeface="LMG-Laxmi" pitchFamily="2" charset="0"/>
              </a:rPr>
              <a:t>Ÿ</a:t>
            </a:r>
            <a:r>
              <a:rPr lang="hi-IN" dirty="0" smtClean="0">
                <a:latin typeface="LMG-Laxmi" pitchFamily="2" charset="0"/>
              </a:rPr>
              <a:t>		वदथ: |</a:t>
            </a:r>
          </a:p>
          <a:p>
            <a:r>
              <a:rPr lang="hi-IN" dirty="0" smtClean="0">
                <a:latin typeface="LMG-Laxmi" pitchFamily="2" charset="0"/>
              </a:rPr>
              <a:t>तौ		वदथ |</a:t>
            </a:r>
          </a:p>
          <a:p>
            <a:r>
              <a:rPr lang="hi-IN" dirty="0" smtClean="0">
                <a:latin typeface="LMG-Laxmi" pitchFamily="2" charset="0"/>
              </a:rPr>
              <a:t>ते 		वदत: |</a:t>
            </a:r>
          </a:p>
          <a:p>
            <a:r>
              <a:rPr lang="hi-IN" dirty="0" smtClean="0">
                <a:latin typeface="LMG-Laxmi" pitchFamily="2" charset="0"/>
              </a:rPr>
              <a:t>ते 		वदत: </a:t>
            </a:r>
            <a:r>
              <a:rPr lang="hi-IN" dirty="0" smtClean="0">
                <a:latin typeface="LMG-Laxmi" pitchFamily="2" charset="0"/>
              </a:rPr>
              <a:t>|</a:t>
            </a:r>
          </a:p>
          <a:p>
            <a:endParaRPr lang="hi-IN" dirty="0" smtClean="0">
              <a:latin typeface="LMG-Laxmi" pitchFamily="2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57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240</TotalTime>
  <Words>350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LMG-Arun</vt:lpstr>
      <vt:lpstr>LMG-Laxmi</vt:lpstr>
      <vt:lpstr>Mangal</vt:lpstr>
      <vt:lpstr>Shruti</vt:lpstr>
      <vt:lpstr>Trebuchet MS</vt:lpstr>
      <vt:lpstr>Wingdings 3</vt:lpstr>
      <vt:lpstr>Facet</vt:lpstr>
      <vt:lpstr>સંસ્કૃત વાક્ય રચના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સંસ્કૃત વાક્ય રચના </dc:title>
  <dc:creator>D.BARIA COLLAGE</dc:creator>
  <cp:lastModifiedBy>D.BARIA COLLAGE</cp:lastModifiedBy>
  <cp:revision>45</cp:revision>
  <dcterms:created xsi:type="dcterms:W3CDTF">2023-01-07T02:49:18Z</dcterms:created>
  <dcterms:modified xsi:type="dcterms:W3CDTF">2023-01-09T07:18:37Z</dcterms:modified>
</cp:coreProperties>
</file>