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3"/>
  </p:notesMasterIdLst>
  <p:sldIdLst>
    <p:sldId id="256" r:id="rId3"/>
    <p:sldId id="257" r:id="rId4"/>
    <p:sldId id="258" r:id="rId5"/>
    <p:sldId id="259" r:id="rId6"/>
    <p:sldId id="266" r:id="rId7"/>
    <p:sldId id="260" r:id="rId8"/>
    <p:sldId id="261" r:id="rId9"/>
    <p:sldId id="262" r:id="rId10"/>
    <p:sldId id="263" r:id="rId11"/>
    <p:sldId id="264" r:id="rId12"/>
  </p:sldIdLst>
  <p:sldSz cx="9144000" cy="6858000" type="screen4x3"/>
  <p:notesSz cx="6858000" cy="9144000"/>
  <p:embeddedFontLst>
    <p:embeddedFont>
      <p:font typeface="Book Antiqua" panose="02040602050305030304" pitchFamily="18"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RvTHADueojMKQep5BDDI8mQjP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13"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 name="Google Shape;14;p13"/>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Book Antiqua"/>
                <a:ea typeface="Book Antiqua"/>
                <a:cs typeface="Book Antiqua"/>
                <a:sym typeface="Book Antiqua"/>
              </a:defRPr>
            </a:lvl1pPr>
            <a:lvl2pPr marL="0" lvl="1" indent="0" algn="r">
              <a:spcBef>
                <a:spcPts val="0"/>
              </a:spcBef>
              <a:buNone/>
              <a:defRPr sz="1200" b="0" i="0" u="none" strike="noStrike" cap="none">
                <a:solidFill>
                  <a:schemeClr val="lt2"/>
                </a:solidFill>
                <a:latin typeface="Book Antiqua"/>
                <a:ea typeface="Book Antiqua"/>
                <a:cs typeface="Book Antiqua"/>
                <a:sym typeface="Book Antiqua"/>
              </a:defRPr>
            </a:lvl2pPr>
            <a:lvl3pPr marL="0" lvl="2" indent="0" algn="r">
              <a:spcBef>
                <a:spcPts val="0"/>
              </a:spcBef>
              <a:buNone/>
              <a:defRPr sz="1200" b="0" i="0" u="none" strike="noStrike" cap="none">
                <a:solidFill>
                  <a:schemeClr val="lt2"/>
                </a:solidFill>
                <a:latin typeface="Book Antiqua"/>
                <a:ea typeface="Book Antiqua"/>
                <a:cs typeface="Book Antiqua"/>
                <a:sym typeface="Book Antiqua"/>
              </a:defRPr>
            </a:lvl3pPr>
            <a:lvl4pPr marL="0" lvl="3" indent="0" algn="r">
              <a:spcBef>
                <a:spcPts val="0"/>
              </a:spcBef>
              <a:buNone/>
              <a:defRPr sz="1200" b="0" i="0" u="none" strike="noStrike" cap="none">
                <a:solidFill>
                  <a:schemeClr val="lt2"/>
                </a:solidFill>
                <a:latin typeface="Book Antiqua"/>
                <a:ea typeface="Book Antiqua"/>
                <a:cs typeface="Book Antiqua"/>
                <a:sym typeface="Book Antiqua"/>
              </a:defRPr>
            </a:lvl4pPr>
            <a:lvl5pPr marL="0" lvl="4" indent="0" algn="r">
              <a:spcBef>
                <a:spcPts val="0"/>
              </a:spcBef>
              <a:buNone/>
              <a:defRPr sz="1200" b="0" i="0" u="none" strike="noStrike" cap="none">
                <a:solidFill>
                  <a:schemeClr val="lt2"/>
                </a:solidFill>
                <a:latin typeface="Book Antiqua"/>
                <a:ea typeface="Book Antiqua"/>
                <a:cs typeface="Book Antiqua"/>
                <a:sym typeface="Book Antiqua"/>
              </a:defRPr>
            </a:lvl5pPr>
            <a:lvl6pPr marL="0" lvl="5" indent="0" algn="r">
              <a:spcBef>
                <a:spcPts val="0"/>
              </a:spcBef>
              <a:buNone/>
              <a:defRPr sz="1200" b="0" i="0" u="none" strike="noStrike" cap="none">
                <a:solidFill>
                  <a:schemeClr val="lt2"/>
                </a:solidFill>
                <a:latin typeface="Book Antiqua"/>
                <a:ea typeface="Book Antiqua"/>
                <a:cs typeface="Book Antiqua"/>
                <a:sym typeface="Book Antiqua"/>
              </a:defRPr>
            </a:lvl6pPr>
            <a:lvl7pPr marL="0" lvl="6" indent="0" algn="r">
              <a:spcBef>
                <a:spcPts val="0"/>
              </a:spcBef>
              <a:buNone/>
              <a:defRPr sz="1200" b="0" i="0" u="none" strike="noStrike" cap="none">
                <a:solidFill>
                  <a:schemeClr val="lt2"/>
                </a:solidFill>
                <a:latin typeface="Book Antiqua"/>
                <a:ea typeface="Book Antiqua"/>
                <a:cs typeface="Book Antiqua"/>
                <a:sym typeface="Book Antiqua"/>
              </a:defRPr>
            </a:lvl7pPr>
            <a:lvl8pPr marL="0" lvl="7" indent="0" algn="r">
              <a:spcBef>
                <a:spcPts val="0"/>
              </a:spcBef>
              <a:buNone/>
              <a:defRPr sz="1200" b="0" i="0" u="none" strike="noStrike" cap="none">
                <a:solidFill>
                  <a:schemeClr val="lt2"/>
                </a:solidFill>
                <a:latin typeface="Book Antiqua"/>
                <a:ea typeface="Book Antiqua"/>
                <a:cs typeface="Book Antiqua"/>
                <a:sym typeface="Book Antiqua"/>
              </a:defRPr>
            </a:lvl8pPr>
            <a:lvl9pPr marL="0" lvl="8" indent="0" algn="r">
              <a:spcBef>
                <a:spcPts val="0"/>
              </a:spcBef>
              <a:buNone/>
              <a:defRPr sz="1200" b="0" i="0" u="none" strike="noStrike" cap="none">
                <a:solidFill>
                  <a:schemeClr val="lt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17" name="Google Shape;17;p13"/>
          <p:cNvGrpSpPr/>
          <p:nvPr/>
        </p:nvGrpSpPr>
        <p:grpSpPr>
          <a:xfrm>
            <a:off x="1194101" y="2887530"/>
            <a:ext cx="6779110" cy="923330"/>
            <a:chOff x="1172584" y="1381459"/>
            <a:chExt cx="6779110" cy="923330"/>
          </a:xfrm>
        </p:grpSpPr>
        <p:sp>
          <p:nvSpPr>
            <p:cNvPr id="18" name="Google Shape;18;p13"/>
            <p:cNvSpPr txBox="1"/>
            <p:nvPr/>
          </p:nvSpPr>
          <p:spPr>
            <a:xfrm>
              <a:off x="4147073" y="1381459"/>
              <a:ext cx="877163" cy="923330"/>
            </a:xfrm>
            <a:prstGeom prst="rect">
              <a:avLst/>
            </a:prstGeom>
            <a:noFill/>
            <a:ln>
              <a:noFill/>
            </a:ln>
            <a:effectLst>
              <a:outerShdw blurRad="38100" dist="12700" dir="16200000" rotWithShape="0">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rgbClr val="E1DCA5"/>
                  </a:solidFill>
                  <a:latin typeface="Noto Sans Symbols"/>
                  <a:ea typeface="Noto Sans Symbols"/>
                  <a:cs typeface="Noto Sans Symbols"/>
                  <a:sym typeface="Noto Sans Symbols"/>
                </a:rPr>
                <a:t>🙢</a:t>
              </a:r>
              <a:endParaRPr sz="5400">
                <a:solidFill>
                  <a:srgbClr val="E1DCA5"/>
                </a:solidFill>
                <a:latin typeface="Noto Sans Symbols"/>
                <a:ea typeface="Noto Sans Symbols"/>
                <a:cs typeface="Noto Sans Symbols"/>
                <a:sym typeface="Noto Sans Symbols"/>
              </a:endParaRPr>
            </a:p>
          </p:txBody>
        </p:sp>
        <p:cxnSp>
          <p:nvCxnSpPr>
            <p:cNvPr id="19" name="Google Shape;19;p13"/>
            <p:cNvCxnSpPr/>
            <p:nvPr/>
          </p:nvCxnSpPr>
          <p:spPr>
            <a:xfrm rot="10800000">
              <a:off x="1172584" y="1925620"/>
              <a:ext cx="3119718" cy="1588"/>
            </a:xfrm>
            <a:prstGeom prst="straightConnector1">
              <a:avLst/>
            </a:prstGeom>
            <a:noFill/>
            <a:ln w="12700" cap="flat" cmpd="sng">
              <a:solidFill>
                <a:srgbClr val="E1DCA5"/>
              </a:solidFill>
              <a:prstDash val="solid"/>
              <a:round/>
              <a:headEnd type="none" w="sm" len="sm"/>
              <a:tailEnd type="none" w="sm" len="sm"/>
            </a:ln>
          </p:spPr>
        </p:cxnSp>
        <p:cxnSp>
          <p:nvCxnSpPr>
            <p:cNvPr id="20" name="Google Shape;20;p13"/>
            <p:cNvCxnSpPr/>
            <p:nvPr/>
          </p:nvCxnSpPr>
          <p:spPr>
            <a:xfrm rot="10800000">
              <a:off x="4831976" y="1922930"/>
              <a:ext cx="3119718" cy="1588"/>
            </a:xfrm>
            <a:prstGeom prst="straightConnector1">
              <a:avLst/>
            </a:prstGeom>
            <a:noFill/>
            <a:ln w="12700" cap="flat" cmpd="sng">
              <a:solidFill>
                <a:srgbClr val="E1DCA5"/>
              </a:solidFill>
              <a:prstDash val="solid"/>
              <a:round/>
              <a:headEnd type="none" w="sm" len="sm"/>
              <a:tailEnd type="none" w="sm" len="sm"/>
            </a:ln>
          </p:spPr>
        </p:cxnSp>
      </p:grpSp>
      <p:sp>
        <p:nvSpPr>
          <p:cNvPr id="21" name="Google Shape;21;p13"/>
          <p:cNvSpPr txBox="1">
            <a:spLocks noGrp="1"/>
          </p:cNvSpPr>
          <p:nvPr>
            <p:ph type="ctrTitle"/>
          </p:nvPr>
        </p:nvSpPr>
        <p:spPr>
          <a:xfrm>
            <a:off x="1183341" y="1387737"/>
            <a:ext cx="6777318" cy="173198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5400"/>
              <a:buFont typeface="Book Antiqua"/>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ubTitle" idx="1"/>
          </p:nvPr>
        </p:nvSpPr>
        <p:spPr>
          <a:xfrm>
            <a:off x="1371600" y="3767862"/>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None/>
              <a:defRPr>
                <a:solidFill>
                  <a:schemeClr val="lt1"/>
                </a:solidFill>
              </a:defRPr>
            </a:lvl1pPr>
            <a:lvl2pPr lvl="1" algn="ctr">
              <a:spcBef>
                <a:spcPts val="440"/>
              </a:spcBef>
              <a:spcAft>
                <a:spcPts val="0"/>
              </a:spcAft>
              <a:buSzPts val="2200"/>
              <a:buNone/>
              <a:defRPr>
                <a:solidFill>
                  <a:schemeClr val="lt1"/>
                </a:solidFill>
              </a:defRPr>
            </a:lvl2pPr>
            <a:lvl3pPr lvl="2" algn="ctr">
              <a:spcBef>
                <a:spcPts val="400"/>
              </a:spcBef>
              <a:spcAft>
                <a:spcPts val="0"/>
              </a:spcAft>
              <a:buSzPts val="2000"/>
              <a:buNone/>
              <a:defRPr>
                <a:solidFill>
                  <a:schemeClr val="lt1"/>
                </a:solidFill>
              </a:defRPr>
            </a:lvl3pPr>
            <a:lvl4pPr lvl="3" algn="ctr">
              <a:spcBef>
                <a:spcPts val="360"/>
              </a:spcBef>
              <a:spcAft>
                <a:spcPts val="0"/>
              </a:spcAft>
              <a:buSzPts val="1800"/>
              <a:buNone/>
              <a:defRPr>
                <a:solidFill>
                  <a:schemeClr val="lt1"/>
                </a:solidFill>
              </a:defRPr>
            </a:lvl4pPr>
            <a:lvl5pPr lvl="4" algn="ctr">
              <a:spcBef>
                <a:spcPts val="320"/>
              </a:spcBef>
              <a:spcAft>
                <a:spcPts val="0"/>
              </a:spcAft>
              <a:buSzPts val="1600"/>
              <a:buNone/>
              <a:defRPr>
                <a:solidFill>
                  <a:schemeClr val="lt1"/>
                </a:solidFill>
              </a:defRPr>
            </a:lvl5pPr>
            <a:lvl6pPr lvl="5" algn="ctr">
              <a:spcBef>
                <a:spcPts val="400"/>
              </a:spcBef>
              <a:spcAft>
                <a:spcPts val="0"/>
              </a:spcAft>
              <a:buSzPts val="1400"/>
              <a:buNone/>
              <a:defRPr>
                <a:solidFill>
                  <a:schemeClr val="lt1"/>
                </a:solidFill>
              </a:defRPr>
            </a:lvl6pPr>
            <a:lvl7pPr lvl="6" algn="ctr">
              <a:spcBef>
                <a:spcPts val="400"/>
              </a:spcBef>
              <a:spcAft>
                <a:spcPts val="0"/>
              </a:spcAft>
              <a:buSzPts val="1400"/>
              <a:buNone/>
              <a:defRPr>
                <a:solidFill>
                  <a:schemeClr val="lt1"/>
                </a:solidFill>
              </a:defRPr>
            </a:lvl7pPr>
            <a:lvl8pPr lvl="7" algn="ctr">
              <a:spcBef>
                <a:spcPts val="400"/>
              </a:spcBef>
              <a:spcAft>
                <a:spcPts val="0"/>
              </a:spcAft>
              <a:buSzPts val="1400"/>
              <a:buNone/>
              <a:defRPr>
                <a:solidFill>
                  <a:schemeClr val="lt1"/>
                </a:solidFill>
              </a:defRPr>
            </a:lvl8pPr>
            <a:lvl9pPr lvl="8" algn="ctr">
              <a:spcBef>
                <a:spcPts val="400"/>
              </a:spcBef>
              <a:spcAft>
                <a:spcPts val="0"/>
              </a:spcAft>
              <a:buSzPts val="1400"/>
              <a:buNone/>
              <a:defRPr>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677731" y="4668818"/>
            <a:ext cx="7767021" cy="644729"/>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2800"/>
              <a:buFont typeface="Book Antiqua"/>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a:spLocks noGrp="1"/>
          </p:cNvSpPr>
          <p:nvPr>
            <p:ph type="pic" idx="2"/>
          </p:nvPr>
        </p:nvSpPr>
        <p:spPr>
          <a:xfrm rot="240000">
            <a:off x="2183792" y="666965"/>
            <a:ext cx="4772156" cy="359801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3921"/>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3200"/>
              <a:buFont typeface="Noto Sans Symbols"/>
              <a:buNone/>
              <a:defRPr sz="3200" b="0" i="0" u="none" strike="noStrike" cap="none">
                <a:solidFill>
                  <a:srgbClr val="262626"/>
                </a:solidFill>
                <a:latin typeface="Book Antiqua"/>
                <a:ea typeface="Book Antiqua"/>
                <a:cs typeface="Book Antiqua"/>
                <a:sym typeface="Book Antiqua"/>
              </a:defRPr>
            </a:lvl1pPr>
            <a:lvl2pPr marR="0" lvl="1" algn="l" rtl="0">
              <a:spcBef>
                <a:spcPts val="560"/>
              </a:spcBef>
              <a:spcAft>
                <a:spcPts val="0"/>
              </a:spcAft>
              <a:buClr>
                <a:schemeClr val="accent1"/>
              </a:buClr>
              <a:buSzPts val="2800"/>
              <a:buFont typeface="Noto Sans Symbols"/>
              <a:buNone/>
              <a:defRPr sz="2800" b="0" i="0" u="none" strike="noStrike" cap="none">
                <a:solidFill>
                  <a:srgbClr val="262626"/>
                </a:solidFill>
                <a:latin typeface="Book Antiqua"/>
                <a:ea typeface="Book Antiqua"/>
                <a:cs typeface="Book Antiqua"/>
                <a:sym typeface="Book Antiqua"/>
              </a:defRPr>
            </a:lvl2pPr>
            <a:lvl3pPr marR="0" lvl="2" algn="l" rtl="0">
              <a:spcBef>
                <a:spcPts val="480"/>
              </a:spcBef>
              <a:spcAft>
                <a:spcPts val="0"/>
              </a:spcAft>
              <a:buClr>
                <a:schemeClr val="accent1"/>
              </a:buClr>
              <a:buSzPts val="2400"/>
              <a:buFont typeface="Noto Sans Symbols"/>
              <a:buNone/>
              <a:defRPr sz="2400" b="0" i="0" u="none" strike="noStrike" cap="none">
                <a:solidFill>
                  <a:srgbClr val="262626"/>
                </a:solidFill>
                <a:latin typeface="Book Antiqua"/>
                <a:ea typeface="Book Antiqua"/>
                <a:cs typeface="Book Antiqua"/>
                <a:sym typeface="Book Antiqua"/>
              </a:defRPr>
            </a:lvl3pPr>
            <a:lvl4pPr marR="0" lvl="3" algn="l" rtl="0">
              <a:spcBef>
                <a:spcPts val="400"/>
              </a:spcBef>
              <a:spcAft>
                <a:spcPts val="0"/>
              </a:spcAft>
              <a:buClr>
                <a:schemeClr val="accent1"/>
              </a:buClr>
              <a:buSzPts val="2000"/>
              <a:buFont typeface="Noto Sans Symbols"/>
              <a:buNone/>
              <a:defRPr sz="2000" b="0" i="0" u="none" strike="noStrike" cap="none">
                <a:solidFill>
                  <a:srgbClr val="262626"/>
                </a:solidFill>
                <a:latin typeface="Book Antiqua"/>
                <a:ea typeface="Book Antiqua"/>
                <a:cs typeface="Book Antiqua"/>
                <a:sym typeface="Book Antiqua"/>
              </a:defRPr>
            </a:lvl4pPr>
            <a:lvl5pPr marR="0" lvl="4" algn="l" rtl="0">
              <a:spcBef>
                <a:spcPts val="400"/>
              </a:spcBef>
              <a:spcAft>
                <a:spcPts val="0"/>
              </a:spcAft>
              <a:buClr>
                <a:schemeClr val="accent1"/>
              </a:buClr>
              <a:buSzPts val="2000"/>
              <a:buFont typeface="Noto Sans Symbols"/>
              <a:buNone/>
              <a:defRPr sz="2000" b="0" i="0" u="none" strike="noStrike" cap="none">
                <a:solidFill>
                  <a:srgbClr val="262626"/>
                </a:solidFill>
                <a:latin typeface="Book Antiqua"/>
                <a:ea typeface="Book Antiqua"/>
                <a:cs typeface="Book Antiqua"/>
                <a:sym typeface="Book Antiqua"/>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109" name="Google Shape;109;p21"/>
          <p:cNvSpPr txBox="1">
            <a:spLocks noGrp="1"/>
          </p:cNvSpPr>
          <p:nvPr>
            <p:ph type="body" idx="1"/>
          </p:nvPr>
        </p:nvSpPr>
        <p:spPr>
          <a:xfrm>
            <a:off x="688489" y="5324306"/>
            <a:ext cx="7756264" cy="804862"/>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400"/>
              </a:spcBef>
              <a:spcAft>
                <a:spcPts val="0"/>
              </a:spcAft>
              <a:buSzPts val="900"/>
              <a:buNone/>
              <a:defRPr sz="900"/>
            </a:lvl6pPr>
            <a:lvl7pPr marL="3200400" lvl="6" indent="-228600" algn="l">
              <a:spcBef>
                <a:spcPts val="400"/>
              </a:spcBef>
              <a:spcAft>
                <a:spcPts val="0"/>
              </a:spcAft>
              <a:buSzPts val="900"/>
              <a:buNone/>
              <a:defRPr sz="900"/>
            </a:lvl7pPr>
            <a:lvl8pPr marL="3657600" lvl="7" indent="-228600" algn="l">
              <a:spcBef>
                <a:spcPts val="400"/>
              </a:spcBef>
              <a:spcAft>
                <a:spcPts val="0"/>
              </a:spcAft>
              <a:buSzPts val="900"/>
              <a:buNone/>
              <a:defRPr sz="900"/>
            </a:lvl8pPr>
            <a:lvl9pPr marL="4114800" lvl="8" indent="-228600" algn="l">
              <a:spcBef>
                <a:spcPts val="400"/>
              </a:spcBef>
              <a:spcAft>
                <a:spcPts val="0"/>
              </a:spcAft>
              <a:buSzPts val="900"/>
              <a:buNone/>
              <a:defRPr sz="900"/>
            </a:lvl9pPr>
          </a:lstStyle>
          <a:p>
            <a:endParaRPr/>
          </a:p>
        </p:txBody>
      </p:sp>
      <p:sp>
        <p:nvSpPr>
          <p:cNvPr id="110" name="Google Shape;110;p21"/>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2"/>
          <p:cNvSpPr txBox="1">
            <a:spLocks noGrp="1"/>
          </p:cNvSpPr>
          <p:nvPr>
            <p:ph type="body" idx="1"/>
          </p:nvPr>
        </p:nvSpPr>
        <p:spPr>
          <a:xfrm rot="5400000">
            <a:off x="2633092" y="314502"/>
            <a:ext cx="3877815" cy="7745505"/>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400"/>
              </a:spcBef>
              <a:spcAft>
                <a:spcPts val="0"/>
              </a:spcAft>
              <a:buSzPts val="1800"/>
              <a:buChar char="🙣"/>
              <a:defRPr/>
            </a:lvl6pPr>
            <a:lvl7pPr marL="3200400" lvl="6" indent="-342900" algn="l">
              <a:spcBef>
                <a:spcPts val="400"/>
              </a:spcBef>
              <a:spcAft>
                <a:spcPts val="0"/>
              </a:spcAft>
              <a:buSzPts val="1800"/>
              <a:buChar char="🙣"/>
              <a:defRPr/>
            </a:lvl7pPr>
            <a:lvl8pPr marL="3657600" lvl="7" indent="-342900" algn="l">
              <a:spcBef>
                <a:spcPts val="400"/>
              </a:spcBef>
              <a:spcAft>
                <a:spcPts val="0"/>
              </a:spcAft>
              <a:buSzPts val="1800"/>
              <a:buChar char="🙣"/>
              <a:defRPr/>
            </a:lvl8pPr>
            <a:lvl9pPr marL="4114800" lvl="8" indent="-342900" algn="l">
              <a:spcBef>
                <a:spcPts val="400"/>
              </a:spcBef>
              <a:spcAft>
                <a:spcPts val="0"/>
              </a:spcAft>
              <a:buSzPts val="1800"/>
              <a:buChar char="🙣"/>
              <a:defRPr/>
            </a:lvl9pPr>
          </a:lstStyle>
          <a:p>
            <a:endParaRPr/>
          </a:p>
        </p:txBody>
      </p:sp>
      <p:sp>
        <p:nvSpPr>
          <p:cNvPr id="116" name="Google Shape;116;p22"/>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119" name="Google Shape;119;p22"/>
          <p:cNvGrpSpPr/>
          <p:nvPr/>
        </p:nvGrpSpPr>
        <p:grpSpPr>
          <a:xfrm>
            <a:off x="1172584" y="1392217"/>
            <a:ext cx="6779110" cy="923330"/>
            <a:chOff x="1172584" y="1381459"/>
            <a:chExt cx="6779110" cy="923330"/>
          </a:xfrm>
        </p:grpSpPr>
        <p:sp>
          <p:nvSpPr>
            <p:cNvPr id="120" name="Google Shape;120;p22"/>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121" name="Google Shape;121;p22"/>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122" name="Google Shape;122;p22"/>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rot="5400000">
            <a:off x="4822274" y="2503684"/>
            <a:ext cx="5566765" cy="167819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body" idx="1"/>
          </p:nvPr>
        </p:nvSpPr>
        <p:spPr>
          <a:xfrm rot="5400000">
            <a:off x="930536" y="607806"/>
            <a:ext cx="5023821" cy="55079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400"/>
              </a:spcBef>
              <a:spcAft>
                <a:spcPts val="0"/>
              </a:spcAft>
              <a:buSzPts val="1800"/>
              <a:buChar char="🙣"/>
              <a:defRPr/>
            </a:lvl6pPr>
            <a:lvl7pPr marL="3200400" lvl="6" indent="-342900" algn="l">
              <a:spcBef>
                <a:spcPts val="400"/>
              </a:spcBef>
              <a:spcAft>
                <a:spcPts val="0"/>
              </a:spcAft>
              <a:buSzPts val="1800"/>
              <a:buChar char="🙣"/>
              <a:defRPr/>
            </a:lvl7pPr>
            <a:lvl8pPr marL="3657600" lvl="7" indent="-342900" algn="l">
              <a:spcBef>
                <a:spcPts val="400"/>
              </a:spcBef>
              <a:spcAft>
                <a:spcPts val="0"/>
              </a:spcAft>
              <a:buSzPts val="1800"/>
              <a:buChar char="🙣"/>
              <a:defRPr/>
            </a:lvl8pPr>
            <a:lvl9pPr marL="4114800" lvl="8" indent="-342900" algn="l">
              <a:spcBef>
                <a:spcPts val="400"/>
              </a:spcBef>
              <a:spcAft>
                <a:spcPts val="0"/>
              </a:spcAft>
              <a:buSzPts val="1800"/>
              <a:buChar char="🙣"/>
              <a:defRPr/>
            </a:lvl9pPr>
          </a:lstStyle>
          <a:p>
            <a:endParaRPr/>
          </a:p>
        </p:txBody>
      </p:sp>
      <p:sp>
        <p:nvSpPr>
          <p:cNvPr id="126" name="Google Shape;126;p23"/>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129" name="Google Shape;129;p23"/>
          <p:cNvGrpSpPr/>
          <p:nvPr/>
        </p:nvGrpSpPr>
        <p:grpSpPr>
          <a:xfrm rot="5400000">
            <a:off x="3909050" y="2880823"/>
            <a:ext cx="5480154" cy="923330"/>
            <a:chOff x="1815339" y="1381459"/>
            <a:chExt cx="5480154" cy="923330"/>
          </a:xfrm>
        </p:grpSpPr>
        <p:sp>
          <p:nvSpPr>
            <p:cNvPr id="130" name="Google Shape;130;p23"/>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131" name="Google Shape;131;p23"/>
            <p:cNvCxnSpPr/>
            <p:nvPr/>
          </p:nvCxnSpPr>
          <p:spPr>
            <a:xfrm rot="10800000">
              <a:off x="1815339" y="1924709"/>
              <a:ext cx="2468880" cy="2505"/>
            </a:xfrm>
            <a:prstGeom prst="straightConnector1">
              <a:avLst/>
            </a:prstGeom>
            <a:noFill/>
            <a:ln w="12700" cap="flat" cmpd="sng">
              <a:solidFill>
                <a:srgbClr val="DBA253"/>
              </a:solidFill>
              <a:prstDash val="solid"/>
              <a:round/>
              <a:headEnd type="none" w="sm" len="sm"/>
              <a:tailEnd type="none" w="sm" len="sm"/>
            </a:ln>
          </p:spPr>
        </p:cxnSp>
        <p:cxnSp>
          <p:nvCxnSpPr>
            <p:cNvPr id="132" name="Google Shape;132;p23"/>
            <p:cNvCxnSpPr/>
            <p:nvPr/>
          </p:nvCxnSpPr>
          <p:spPr>
            <a:xfrm rot="10800000">
              <a:off x="4826613" y="1927417"/>
              <a:ext cx="2468880"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rotWithShape="1">
          <a:blip r:embed="rId2">
            <a:alphaModFix/>
          </a:blip>
          <a:tile tx="0" ty="0" sx="60000" sy="60000" flip="none" algn="tl"/>
        </a:blipFill>
        <a:effectLst/>
      </p:bgPr>
    </p:bg>
    <p:spTree>
      <p:nvGrpSpPr>
        <p:cNvPr id="1" name="Shape 30"/>
        <p:cNvGrpSpPr/>
        <p:nvPr/>
      </p:nvGrpSpPr>
      <p:grpSpPr>
        <a:xfrm>
          <a:off x="0" y="0"/>
          <a:ext cx="0" cy="0"/>
          <a:chOff x="0" y="0"/>
          <a:chExt cx="0" cy="0"/>
        </a:xfrm>
      </p:grpSpPr>
      <p:sp>
        <p:nvSpPr>
          <p:cNvPr id="31" name="Google Shape;31;p14"/>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400"/>
              </a:spcBef>
              <a:spcAft>
                <a:spcPts val="0"/>
              </a:spcAft>
              <a:buSzPts val="1800"/>
              <a:buChar char="🙣"/>
              <a:defRPr/>
            </a:lvl6pPr>
            <a:lvl7pPr marL="3200400" lvl="6" indent="-342900" algn="l">
              <a:spcBef>
                <a:spcPts val="400"/>
              </a:spcBef>
              <a:spcAft>
                <a:spcPts val="0"/>
              </a:spcAft>
              <a:buSzPts val="1800"/>
              <a:buChar char="🙣"/>
              <a:defRPr/>
            </a:lvl7pPr>
            <a:lvl8pPr marL="3657600" lvl="7" indent="-342900" algn="l">
              <a:spcBef>
                <a:spcPts val="400"/>
              </a:spcBef>
              <a:spcAft>
                <a:spcPts val="0"/>
              </a:spcAft>
              <a:buSzPts val="1800"/>
              <a:buChar char="🙣"/>
              <a:defRPr/>
            </a:lvl8pPr>
            <a:lvl9pPr marL="4114800" lvl="8" indent="-342900" algn="l">
              <a:spcBef>
                <a:spcPts val="400"/>
              </a:spcBef>
              <a:spcAft>
                <a:spcPts val="0"/>
              </a:spcAft>
              <a:buSzPts val="1800"/>
              <a:buChar char="🙣"/>
              <a:defRPr/>
            </a:lvl9pPr>
          </a:lstStyle>
          <a:p>
            <a:endParaRPr/>
          </a:p>
        </p:txBody>
      </p:sp>
      <p:sp>
        <p:nvSpPr>
          <p:cNvPr id="32" name="Google Shape;32;p14"/>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5" name="Google Shape;35;p14"/>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6" name="Google Shape;36;p14"/>
          <p:cNvGrpSpPr/>
          <p:nvPr/>
        </p:nvGrpSpPr>
        <p:grpSpPr>
          <a:xfrm>
            <a:off x="1172584" y="1392217"/>
            <a:ext cx="6779110" cy="923330"/>
            <a:chOff x="1172584" y="1381459"/>
            <a:chExt cx="6779110" cy="923330"/>
          </a:xfrm>
        </p:grpSpPr>
        <p:sp>
          <p:nvSpPr>
            <p:cNvPr id="37" name="Google Shape;37;p14"/>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38" name="Google Shape;38;p14"/>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39" name="Google Shape;39;p14"/>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12"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2" name="Google Shape;42;p12"/>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Book Antiqua"/>
                <a:ea typeface="Book Antiqua"/>
                <a:cs typeface="Book Antiqua"/>
                <a:sym typeface="Book Antiqua"/>
              </a:defRPr>
            </a:lvl1pPr>
            <a:lvl2pPr marL="0" lvl="1" indent="0" algn="r">
              <a:spcBef>
                <a:spcPts val="0"/>
              </a:spcBef>
              <a:buNone/>
              <a:defRPr sz="1200" b="0" i="0" u="none" strike="noStrike" cap="none">
                <a:solidFill>
                  <a:schemeClr val="lt2"/>
                </a:solidFill>
                <a:latin typeface="Book Antiqua"/>
                <a:ea typeface="Book Antiqua"/>
                <a:cs typeface="Book Antiqua"/>
                <a:sym typeface="Book Antiqua"/>
              </a:defRPr>
            </a:lvl2pPr>
            <a:lvl3pPr marL="0" lvl="2" indent="0" algn="r">
              <a:spcBef>
                <a:spcPts val="0"/>
              </a:spcBef>
              <a:buNone/>
              <a:defRPr sz="1200" b="0" i="0" u="none" strike="noStrike" cap="none">
                <a:solidFill>
                  <a:schemeClr val="lt2"/>
                </a:solidFill>
                <a:latin typeface="Book Antiqua"/>
                <a:ea typeface="Book Antiqua"/>
                <a:cs typeface="Book Antiqua"/>
                <a:sym typeface="Book Antiqua"/>
              </a:defRPr>
            </a:lvl3pPr>
            <a:lvl4pPr marL="0" lvl="3" indent="0" algn="r">
              <a:spcBef>
                <a:spcPts val="0"/>
              </a:spcBef>
              <a:buNone/>
              <a:defRPr sz="1200" b="0" i="0" u="none" strike="noStrike" cap="none">
                <a:solidFill>
                  <a:schemeClr val="lt2"/>
                </a:solidFill>
                <a:latin typeface="Book Antiqua"/>
                <a:ea typeface="Book Antiqua"/>
                <a:cs typeface="Book Antiqua"/>
                <a:sym typeface="Book Antiqua"/>
              </a:defRPr>
            </a:lvl4pPr>
            <a:lvl5pPr marL="0" lvl="4" indent="0" algn="r">
              <a:spcBef>
                <a:spcPts val="0"/>
              </a:spcBef>
              <a:buNone/>
              <a:defRPr sz="1200" b="0" i="0" u="none" strike="noStrike" cap="none">
                <a:solidFill>
                  <a:schemeClr val="lt2"/>
                </a:solidFill>
                <a:latin typeface="Book Antiqua"/>
                <a:ea typeface="Book Antiqua"/>
                <a:cs typeface="Book Antiqua"/>
                <a:sym typeface="Book Antiqua"/>
              </a:defRPr>
            </a:lvl5pPr>
            <a:lvl6pPr marL="0" lvl="5" indent="0" algn="r">
              <a:spcBef>
                <a:spcPts val="0"/>
              </a:spcBef>
              <a:buNone/>
              <a:defRPr sz="1200" b="0" i="0" u="none" strike="noStrike" cap="none">
                <a:solidFill>
                  <a:schemeClr val="lt2"/>
                </a:solidFill>
                <a:latin typeface="Book Antiqua"/>
                <a:ea typeface="Book Antiqua"/>
                <a:cs typeface="Book Antiqua"/>
                <a:sym typeface="Book Antiqua"/>
              </a:defRPr>
            </a:lvl6pPr>
            <a:lvl7pPr marL="0" lvl="6" indent="0" algn="r">
              <a:spcBef>
                <a:spcPts val="0"/>
              </a:spcBef>
              <a:buNone/>
              <a:defRPr sz="1200" b="0" i="0" u="none" strike="noStrike" cap="none">
                <a:solidFill>
                  <a:schemeClr val="lt2"/>
                </a:solidFill>
                <a:latin typeface="Book Antiqua"/>
                <a:ea typeface="Book Antiqua"/>
                <a:cs typeface="Book Antiqua"/>
                <a:sym typeface="Book Antiqua"/>
              </a:defRPr>
            </a:lvl7pPr>
            <a:lvl8pPr marL="0" lvl="7" indent="0" algn="r">
              <a:spcBef>
                <a:spcPts val="0"/>
              </a:spcBef>
              <a:buNone/>
              <a:defRPr sz="1200" b="0" i="0" u="none" strike="noStrike" cap="none">
                <a:solidFill>
                  <a:schemeClr val="lt2"/>
                </a:solidFill>
                <a:latin typeface="Book Antiqua"/>
                <a:ea typeface="Book Antiqua"/>
                <a:cs typeface="Book Antiqua"/>
                <a:sym typeface="Book Antiqua"/>
              </a:defRPr>
            </a:lvl8pPr>
            <a:lvl9pPr marL="0" lvl="8" indent="0" algn="r">
              <a:spcBef>
                <a:spcPts val="0"/>
              </a:spcBef>
              <a:buNone/>
              <a:defRPr sz="1200" b="0" i="0" u="none" strike="noStrike" cap="none">
                <a:solidFill>
                  <a:schemeClr val="lt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45" name="Google Shape;45;p12"/>
          <p:cNvGrpSpPr/>
          <p:nvPr/>
        </p:nvGrpSpPr>
        <p:grpSpPr>
          <a:xfrm>
            <a:off x="1194101" y="2887530"/>
            <a:ext cx="6779110" cy="923330"/>
            <a:chOff x="1172584" y="1381459"/>
            <a:chExt cx="6779110" cy="923330"/>
          </a:xfrm>
        </p:grpSpPr>
        <p:sp>
          <p:nvSpPr>
            <p:cNvPr id="46" name="Google Shape;46;p12"/>
            <p:cNvSpPr txBox="1"/>
            <p:nvPr/>
          </p:nvSpPr>
          <p:spPr>
            <a:xfrm>
              <a:off x="4147073" y="1381459"/>
              <a:ext cx="877163" cy="923330"/>
            </a:xfrm>
            <a:prstGeom prst="rect">
              <a:avLst/>
            </a:prstGeom>
            <a:noFill/>
            <a:ln>
              <a:noFill/>
            </a:ln>
            <a:effectLst>
              <a:outerShdw blurRad="38100" dist="12700" dir="16200000" rotWithShape="0">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E1DCA5"/>
                  </a:solidFill>
                  <a:latin typeface="Noto Sans Symbols"/>
                  <a:ea typeface="Noto Sans Symbols"/>
                  <a:cs typeface="Noto Sans Symbols"/>
                  <a:sym typeface="Noto Sans Symbols"/>
                </a:rPr>
                <a:t>🙢</a:t>
              </a:r>
              <a:endParaRPr sz="5400">
                <a:solidFill>
                  <a:srgbClr val="E1DCA5"/>
                </a:solidFill>
                <a:latin typeface="Noto Sans Symbols"/>
                <a:ea typeface="Noto Sans Symbols"/>
                <a:cs typeface="Noto Sans Symbols"/>
                <a:sym typeface="Noto Sans Symbols"/>
              </a:endParaRPr>
            </a:p>
          </p:txBody>
        </p:sp>
        <p:cxnSp>
          <p:nvCxnSpPr>
            <p:cNvPr id="47" name="Google Shape;47;p12"/>
            <p:cNvCxnSpPr/>
            <p:nvPr/>
          </p:nvCxnSpPr>
          <p:spPr>
            <a:xfrm rot="10800000">
              <a:off x="1172584" y="1925620"/>
              <a:ext cx="3119718" cy="1588"/>
            </a:xfrm>
            <a:prstGeom prst="straightConnector1">
              <a:avLst/>
            </a:prstGeom>
            <a:noFill/>
            <a:ln w="12700" cap="flat" cmpd="sng">
              <a:solidFill>
                <a:srgbClr val="E1DCA5"/>
              </a:solidFill>
              <a:prstDash val="solid"/>
              <a:round/>
              <a:headEnd type="none" w="sm" len="sm"/>
              <a:tailEnd type="none" w="sm" len="sm"/>
            </a:ln>
          </p:spPr>
        </p:cxnSp>
        <p:cxnSp>
          <p:nvCxnSpPr>
            <p:cNvPr id="48" name="Google Shape;48;p12"/>
            <p:cNvCxnSpPr/>
            <p:nvPr/>
          </p:nvCxnSpPr>
          <p:spPr>
            <a:xfrm rot="10800000">
              <a:off x="4831976" y="1922930"/>
              <a:ext cx="3119718" cy="1588"/>
            </a:xfrm>
            <a:prstGeom prst="straightConnector1">
              <a:avLst/>
            </a:prstGeom>
            <a:noFill/>
            <a:ln w="12700" cap="flat" cmpd="sng">
              <a:solidFill>
                <a:srgbClr val="E1DCA5"/>
              </a:solidFill>
              <a:prstDash val="solid"/>
              <a:round/>
              <a:headEnd type="none" w="sm" len="sm"/>
              <a:tailEnd type="none" w="sm" len="sm"/>
            </a:ln>
          </p:spPr>
        </p:cxnSp>
      </p:grpSp>
      <p:sp>
        <p:nvSpPr>
          <p:cNvPr id="49" name="Google Shape;49;p12"/>
          <p:cNvSpPr txBox="1">
            <a:spLocks noGrp="1"/>
          </p:cNvSpPr>
          <p:nvPr>
            <p:ph type="ctrTitle"/>
          </p:nvPr>
        </p:nvSpPr>
        <p:spPr>
          <a:xfrm>
            <a:off x="1183341" y="1387737"/>
            <a:ext cx="6777318" cy="173198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5400"/>
              <a:buFont typeface="Book Antiqua"/>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subTitle" idx="1"/>
          </p:nvPr>
        </p:nvSpPr>
        <p:spPr>
          <a:xfrm>
            <a:off x="1371600" y="3767862"/>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None/>
              <a:defRPr>
                <a:solidFill>
                  <a:schemeClr val="lt1"/>
                </a:solidFill>
              </a:defRPr>
            </a:lvl1pPr>
            <a:lvl2pPr lvl="1" algn="ctr">
              <a:spcBef>
                <a:spcPts val="440"/>
              </a:spcBef>
              <a:spcAft>
                <a:spcPts val="0"/>
              </a:spcAft>
              <a:buSzPts val="2200"/>
              <a:buNone/>
              <a:defRPr>
                <a:solidFill>
                  <a:schemeClr val="lt1"/>
                </a:solidFill>
              </a:defRPr>
            </a:lvl2pPr>
            <a:lvl3pPr lvl="2" algn="ctr">
              <a:spcBef>
                <a:spcPts val="400"/>
              </a:spcBef>
              <a:spcAft>
                <a:spcPts val="0"/>
              </a:spcAft>
              <a:buSzPts val="2000"/>
              <a:buNone/>
              <a:defRPr>
                <a:solidFill>
                  <a:schemeClr val="lt1"/>
                </a:solidFill>
              </a:defRPr>
            </a:lvl3pPr>
            <a:lvl4pPr lvl="3" algn="ctr">
              <a:spcBef>
                <a:spcPts val="360"/>
              </a:spcBef>
              <a:spcAft>
                <a:spcPts val="0"/>
              </a:spcAft>
              <a:buSzPts val="1800"/>
              <a:buNone/>
              <a:defRPr>
                <a:solidFill>
                  <a:schemeClr val="lt1"/>
                </a:solidFill>
              </a:defRPr>
            </a:lvl4pPr>
            <a:lvl5pPr lvl="4" algn="ctr">
              <a:spcBef>
                <a:spcPts val="320"/>
              </a:spcBef>
              <a:spcAft>
                <a:spcPts val="0"/>
              </a:spcAft>
              <a:buSzPts val="1600"/>
              <a:buNone/>
              <a:defRPr>
                <a:solidFill>
                  <a:schemeClr val="lt1"/>
                </a:solidFill>
              </a:defRPr>
            </a:lvl5pPr>
            <a:lvl6pPr lvl="5" algn="ctr">
              <a:spcBef>
                <a:spcPts val="400"/>
              </a:spcBef>
              <a:spcAft>
                <a:spcPts val="0"/>
              </a:spcAft>
              <a:buSzPts val="1400"/>
              <a:buNone/>
              <a:defRPr>
                <a:solidFill>
                  <a:schemeClr val="lt1"/>
                </a:solidFill>
              </a:defRPr>
            </a:lvl6pPr>
            <a:lvl7pPr lvl="6" algn="ctr">
              <a:spcBef>
                <a:spcPts val="400"/>
              </a:spcBef>
              <a:spcAft>
                <a:spcPts val="0"/>
              </a:spcAft>
              <a:buSzPts val="1400"/>
              <a:buNone/>
              <a:defRPr>
                <a:solidFill>
                  <a:schemeClr val="lt1"/>
                </a:solidFill>
              </a:defRPr>
            </a:lvl7pPr>
            <a:lvl8pPr lvl="7" algn="ctr">
              <a:spcBef>
                <a:spcPts val="400"/>
              </a:spcBef>
              <a:spcAft>
                <a:spcPts val="0"/>
              </a:spcAft>
              <a:buSzPts val="1400"/>
              <a:buNone/>
              <a:defRPr>
                <a:solidFill>
                  <a:schemeClr val="lt1"/>
                </a:solidFill>
              </a:defRPr>
            </a:lvl8pPr>
            <a:lvl9pPr lvl="8" algn="ctr">
              <a:spcBef>
                <a:spcPts val="400"/>
              </a:spcBef>
              <a:spcAft>
                <a:spcPts val="0"/>
              </a:spcAft>
              <a:buSzPts val="1400"/>
              <a:buNone/>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tile tx="0" ty="0" sx="60000" sy="60000" flip="none" algn="tl"/>
        </a:blipFill>
        <a:effectLst/>
      </p:bgPr>
    </p:bg>
    <p:spTree>
      <p:nvGrpSpPr>
        <p:cNvPr id="1" name="Shape 51"/>
        <p:cNvGrpSpPr/>
        <p:nvPr/>
      </p:nvGrpSpPr>
      <p:grpSpPr>
        <a:xfrm>
          <a:off x="0" y="0"/>
          <a:ext cx="0" cy="0"/>
          <a:chOff x="0" y="0"/>
          <a:chExt cx="0" cy="0"/>
        </a:xfrm>
      </p:grpSpPr>
      <p:pic>
        <p:nvPicPr>
          <p:cNvPr id="52" name="Google Shape;52;p15" descr="CoverOverlay.png"/>
          <p:cNvPicPr preferRelativeResize="0"/>
          <p:nvPr/>
        </p:nvPicPr>
        <p:blipFill rotWithShape="1">
          <a:blip r:embed="rId3">
            <a:alphaModFix/>
          </a:blip>
          <a:srcRect/>
          <a:stretch/>
        </p:blipFill>
        <p:spPr>
          <a:xfrm>
            <a:off x="0" y="0"/>
            <a:ext cx="9144000" cy="6858000"/>
          </a:xfrm>
          <a:prstGeom prst="rect">
            <a:avLst/>
          </a:prstGeom>
          <a:noFill/>
          <a:ln>
            <a:noFill/>
          </a:ln>
        </p:spPr>
      </p:pic>
      <p:grpSp>
        <p:nvGrpSpPr>
          <p:cNvPr id="53" name="Google Shape;53;p15"/>
          <p:cNvGrpSpPr/>
          <p:nvPr/>
        </p:nvGrpSpPr>
        <p:grpSpPr>
          <a:xfrm>
            <a:off x="1172584" y="2887579"/>
            <a:ext cx="6779110" cy="923330"/>
            <a:chOff x="1172584" y="1381459"/>
            <a:chExt cx="6779110" cy="923330"/>
          </a:xfrm>
        </p:grpSpPr>
        <p:sp>
          <p:nvSpPr>
            <p:cNvPr id="54" name="Google Shape;54;p15"/>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55" name="Google Shape;55;p15"/>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56" name="Google Shape;56;p15"/>
            <p:cNvCxnSpPr/>
            <p:nvPr/>
          </p:nvCxnSpPr>
          <p:spPr>
            <a:xfrm rot="10800000">
              <a:off x="4831976" y="1927412"/>
              <a:ext cx="3119718" cy="1588"/>
            </a:xfrm>
            <a:prstGeom prst="straightConnector1">
              <a:avLst/>
            </a:prstGeom>
            <a:noFill/>
            <a:ln w="12700" cap="flat" cmpd="sng">
              <a:solidFill>
                <a:srgbClr val="DBA253"/>
              </a:solidFill>
              <a:prstDash val="solid"/>
              <a:round/>
              <a:headEnd type="none" w="sm" len="sm"/>
              <a:tailEnd type="none" w="sm" len="sm"/>
            </a:ln>
          </p:spPr>
        </p:cxnSp>
      </p:grpSp>
      <p:sp>
        <p:nvSpPr>
          <p:cNvPr id="57" name="Google Shape;57;p15"/>
          <p:cNvSpPr txBox="1">
            <a:spLocks noGrp="1"/>
          </p:cNvSpPr>
          <p:nvPr>
            <p:ph type="title"/>
          </p:nvPr>
        </p:nvSpPr>
        <p:spPr>
          <a:xfrm>
            <a:off x="690040" y="1204857"/>
            <a:ext cx="7754713" cy="191071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dk2"/>
              </a:buClr>
              <a:buSzPts val="5400"/>
              <a:buFont typeface="Book Antiqua"/>
              <a:buNone/>
              <a:defRPr sz="5400" b="0" cap="none">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699248" y="3767316"/>
            <a:ext cx="7734747" cy="15001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SzPts val="2000"/>
              <a:buNone/>
              <a:defRPr sz="20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400"/>
              </a:spcBef>
              <a:spcAft>
                <a:spcPts val="0"/>
              </a:spcAft>
              <a:buSzPts val="1400"/>
              <a:buNone/>
              <a:defRPr sz="1400">
                <a:solidFill>
                  <a:srgbClr val="888888"/>
                </a:solidFill>
              </a:defRPr>
            </a:lvl6pPr>
            <a:lvl7pPr marL="3200400" lvl="6" indent="-228600" algn="l">
              <a:spcBef>
                <a:spcPts val="400"/>
              </a:spcBef>
              <a:spcAft>
                <a:spcPts val="0"/>
              </a:spcAft>
              <a:buSzPts val="1400"/>
              <a:buNone/>
              <a:defRPr sz="1400">
                <a:solidFill>
                  <a:srgbClr val="888888"/>
                </a:solidFill>
              </a:defRPr>
            </a:lvl7pPr>
            <a:lvl8pPr marL="3657600" lvl="7" indent="-228600" algn="l">
              <a:spcBef>
                <a:spcPts val="400"/>
              </a:spcBef>
              <a:spcAft>
                <a:spcPts val="0"/>
              </a:spcAft>
              <a:buSzPts val="1400"/>
              <a:buNone/>
              <a:defRPr sz="1400">
                <a:solidFill>
                  <a:srgbClr val="888888"/>
                </a:solidFill>
              </a:defRPr>
            </a:lvl8pPr>
            <a:lvl9pPr marL="4114800" lvl="8" indent="-228600" algn="l">
              <a:spcBef>
                <a:spcPts val="400"/>
              </a:spcBef>
              <a:spcAft>
                <a:spcPts val="0"/>
              </a:spcAft>
              <a:buSzPts val="1400"/>
              <a:buNone/>
              <a:defRPr sz="1400">
                <a:solidFill>
                  <a:srgbClr val="888888"/>
                </a:solidFill>
              </a:defRPr>
            </a:lvl9pPr>
          </a:lstStyle>
          <a:p>
            <a:endParaRPr/>
          </a:p>
        </p:txBody>
      </p:sp>
      <p:sp>
        <p:nvSpPr>
          <p:cNvPr id="59" name="Google Shape;59;p15"/>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6"/>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6" name="Google Shape;66;p16"/>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5400"/>
              <a:buFont typeface="Book Antiqu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7" name="Google Shape;67;p16"/>
          <p:cNvGrpSpPr/>
          <p:nvPr/>
        </p:nvGrpSpPr>
        <p:grpSpPr>
          <a:xfrm>
            <a:off x="1172584" y="1392217"/>
            <a:ext cx="6779110" cy="923330"/>
            <a:chOff x="1172584" y="1381459"/>
            <a:chExt cx="6779110" cy="923330"/>
          </a:xfrm>
        </p:grpSpPr>
        <p:sp>
          <p:nvSpPr>
            <p:cNvPr id="68" name="Google Shape;68;p16"/>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69" name="Google Shape;69;p16"/>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70" name="Google Shape;70;p16"/>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
        <p:nvSpPr>
          <p:cNvPr id="71" name="Google Shape;71;p16"/>
          <p:cNvSpPr txBox="1">
            <a:spLocks noGrp="1"/>
          </p:cNvSpPr>
          <p:nvPr>
            <p:ph type="body" idx="1"/>
          </p:nvPr>
        </p:nvSpPr>
        <p:spPr>
          <a:xfrm>
            <a:off x="685800" y="2240280"/>
            <a:ext cx="3803904" cy="387705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400"/>
              </a:spcBef>
              <a:spcAft>
                <a:spcPts val="0"/>
              </a:spcAft>
              <a:buSzPts val="1800"/>
              <a:buChar char="🙣"/>
              <a:defRPr/>
            </a:lvl6pPr>
            <a:lvl7pPr marL="3200400" lvl="6" indent="-342900" algn="l">
              <a:spcBef>
                <a:spcPts val="400"/>
              </a:spcBef>
              <a:spcAft>
                <a:spcPts val="0"/>
              </a:spcAft>
              <a:buSzPts val="1800"/>
              <a:buChar char="🙣"/>
              <a:defRPr/>
            </a:lvl7pPr>
            <a:lvl8pPr marL="3657600" lvl="7" indent="-342900" algn="l">
              <a:spcBef>
                <a:spcPts val="400"/>
              </a:spcBef>
              <a:spcAft>
                <a:spcPts val="0"/>
              </a:spcAft>
              <a:buSzPts val="1800"/>
              <a:buChar char="🙣"/>
              <a:defRPr/>
            </a:lvl8pPr>
            <a:lvl9pPr marL="4114800" lvl="8" indent="-342900" algn="l">
              <a:spcBef>
                <a:spcPts val="400"/>
              </a:spcBef>
              <a:spcAft>
                <a:spcPts val="0"/>
              </a:spcAft>
              <a:buSzPts val="1800"/>
              <a:buChar char="🙣"/>
              <a:defRPr/>
            </a:lvl9pPr>
          </a:lstStyle>
          <a:p>
            <a:endParaRPr/>
          </a:p>
        </p:txBody>
      </p:sp>
      <p:sp>
        <p:nvSpPr>
          <p:cNvPr id="72" name="Google Shape;72;p16"/>
          <p:cNvSpPr txBox="1">
            <a:spLocks noGrp="1"/>
          </p:cNvSpPr>
          <p:nvPr>
            <p:ph type="body" idx="2"/>
          </p:nvPr>
        </p:nvSpPr>
        <p:spPr>
          <a:xfrm>
            <a:off x="4645151" y="2240280"/>
            <a:ext cx="3803904" cy="387705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400"/>
              </a:spcBef>
              <a:spcAft>
                <a:spcPts val="0"/>
              </a:spcAft>
              <a:buSzPts val="1800"/>
              <a:buChar char="🙣"/>
              <a:defRPr/>
            </a:lvl6pPr>
            <a:lvl7pPr marL="3200400" lvl="6" indent="-342900" algn="l">
              <a:spcBef>
                <a:spcPts val="400"/>
              </a:spcBef>
              <a:spcAft>
                <a:spcPts val="0"/>
              </a:spcAft>
              <a:buSzPts val="1800"/>
              <a:buChar char="🙣"/>
              <a:defRPr/>
            </a:lvl7pPr>
            <a:lvl8pPr marL="3657600" lvl="7" indent="-342900" algn="l">
              <a:spcBef>
                <a:spcPts val="400"/>
              </a:spcBef>
              <a:spcAft>
                <a:spcPts val="0"/>
              </a:spcAft>
              <a:buSzPts val="1800"/>
              <a:buChar char="🙣"/>
              <a:defRPr/>
            </a:lvl8pPr>
            <a:lvl9pPr marL="4114800" lvl="8" indent="-342900" algn="l">
              <a:spcBef>
                <a:spcPts val="4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5400"/>
              <a:buFont typeface="Book Antiqu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1051560" y="2240280"/>
            <a:ext cx="3442446" cy="658368"/>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2400"/>
              <a:buNone/>
              <a:defRPr sz="24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76" name="Google Shape;76;p17"/>
          <p:cNvSpPr txBox="1">
            <a:spLocks noGrp="1"/>
          </p:cNvSpPr>
          <p:nvPr>
            <p:ph type="body" idx="2"/>
          </p:nvPr>
        </p:nvSpPr>
        <p:spPr>
          <a:xfrm>
            <a:off x="688488" y="2947595"/>
            <a:ext cx="3803904" cy="317296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400"/>
              </a:spcBef>
              <a:spcAft>
                <a:spcPts val="0"/>
              </a:spcAft>
              <a:buSzPts val="1600"/>
              <a:buChar char="🙣"/>
              <a:defRPr sz="1600"/>
            </a:lvl6pPr>
            <a:lvl7pPr marL="3200400" lvl="6" indent="-330200" algn="l">
              <a:spcBef>
                <a:spcPts val="400"/>
              </a:spcBef>
              <a:spcAft>
                <a:spcPts val="0"/>
              </a:spcAft>
              <a:buSzPts val="1600"/>
              <a:buChar char="🙣"/>
              <a:defRPr sz="1600"/>
            </a:lvl7pPr>
            <a:lvl8pPr marL="3657600" lvl="7" indent="-330200" algn="l">
              <a:spcBef>
                <a:spcPts val="400"/>
              </a:spcBef>
              <a:spcAft>
                <a:spcPts val="0"/>
              </a:spcAft>
              <a:buSzPts val="1600"/>
              <a:buChar char="🙣"/>
              <a:defRPr sz="1600"/>
            </a:lvl8pPr>
            <a:lvl9pPr marL="4114800" lvl="8" indent="-330200" algn="l">
              <a:spcBef>
                <a:spcPts val="400"/>
              </a:spcBef>
              <a:spcAft>
                <a:spcPts val="0"/>
              </a:spcAft>
              <a:buSzPts val="1600"/>
              <a:buChar char="🙣"/>
              <a:defRPr sz="1600"/>
            </a:lvl9pPr>
          </a:lstStyle>
          <a:p>
            <a:endParaRPr/>
          </a:p>
        </p:txBody>
      </p:sp>
      <p:sp>
        <p:nvSpPr>
          <p:cNvPr id="77" name="Google Shape;77;p17"/>
          <p:cNvSpPr txBox="1">
            <a:spLocks noGrp="1"/>
          </p:cNvSpPr>
          <p:nvPr>
            <p:ph type="body" idx="3"/>
          </p:nvPr>
        </p:nvSpPr>
        <p:spPr>
          <a:xfrm>
            <a:off x="5002306" y="2240280"/>
            <a:ext cx="3447288" cy="658368"/>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SzPts val="2400"/>
              <a:buNone/>
              <a:defRPr sz="24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78" name="Google Shape;78;p17"/>
          <p:cNvSpPr txBox="1">
            <a:spLocks noGrp="1"/>
          </p:cNvSpPr>
          <p:nvPr>
            <p:ph type="body" idx="4"/>
          </p:nvPr>
        </p:nvSpPr>
        <p:spPr>
          <a:xfrm>
            <a:off x="4645026" y="2944368"/>
            <a:ext cx="3799728" cy="317296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400"/>
              </a:spcBef>
              <a:spcAft>
                <a:spcPts val="0"/>
              </a:spcAft>
              <a:buSzPts val="1600"/>
              <a:buChar char="🙣"/>
              <a:defRPr sz="1600"/>
            </a:lvl6pPr>
            <a:lvl7pPr marL="3200400" lvl="6" indent="-330200" algn="l">
              <a:spcBef>
                <a:spcPts val="400"/>
              </a:spcBef>
              <a:spcAft>
                <a:spcPts val="0"/>
              </a:spcAft>
              <a:buSzPts val="1600"/>
              <a:buChar char="🙣"/>
              <a:defRPr sz="1600"/>
            </a:lvl7pPr>
            <a:lvl8pPr marL="3657600" lvl="7" indent="-330200" algn="l">
              <a:spcBef>
                <a:spcPts val="400"/>
              </a:spcBef>
              <a:spcAft>
                <a:spcPts val="0"/>
              </a:spcAft>
              <a:buSzPts val="1600"/>
              <a:buChar char="🙣"/>
              <a:defRPr sz="1600"/>
            </a:lvl8pPr>
            <a:lvl9pPr marL="4114800" lvl="8" indent="-330200" algn="l">
              <a:spcBef>
                <a:spcPts val="400"/>
              </a:spcBef>
              <a:spcAft>
                <a:spcPts val="0"/>
              </a:spcAft>
              <a:buSzPts val="1600"/>
              <a:buChar char="🙣"/>
              <a:defRPr sz="1600"/>
            </a:lvl9pPr>
          </a:lstStyle>
          <a:p>
            <a:endParaRPr/>
          </a:p>
        </p:txBody>
      </p:sp>
      <p:sp>
        <p:nvSpPr>
          <p:cNvPr id="79" name="Google Shape;79;p17"/>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82" name="Google Shape;82;p17"/>
          <p:cNvGrpSpPr/>
          <p:nvPr/>
        </p:nvGrpSpPr>
        <p:grpSpPr>
          <a:xfrm>
            <a:off x="1172584" y="1392217"/>
            <a:ext cx="6779110" cy="923330"/>
            <a:chOff x="1172584" y="1381459"/>
            <a:chExt cx="6779110" cy="923330"/>
          </a:xfrm>
        </p:grpSpPr>
        <p:sp>
          <p:nvSpPr>
            <p:cNvPr id="83" name="Google Shape;83;p17"/>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84" name="Google Shape;84;p17"/>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85" name="Google Shape;85;p17"/>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8"/>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grpSp>
        <p:nvGrpSpPr>
          <p:cNvPr id="91" name="Google Shape;91;p18"/>
          <p:cNvGrpSpPr/>
          <p:nvPr/>
        </p:nvGrpSpPr>
        <p:grpSpPr>
          <a:xfrm>
            <a:off x="1172584" y="1392217"/>
            <a:ext cx="6779110" cy="923330"/>
            <a:chOff x="1172584" y="1381459"/>
            <a:chExt cx="6779110" cy="923330"/>
          </a:xfrm>
        </p:grpSpPr>
        <p:sp>
          <p:nvSpPr>
            <p:cNvPr id="92" name="Google Shape;92;p18"/>
            <p:cNvSpPr txBox="1"/>
            <p:nvPr/>
          </p:nvSpPr>
          <p:spPr>
            <a:xfrm>
              <a:off x="4147073" y="1381459"/>
              <a:ext cx="8771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BA253"/>
                  </a:solidFill>
                  <a:latin typeface="Noto Sans Symbols"/>
                  <a:ea typeface="Noto Sans Symbols"/>
                  <a:cs typeface="Noto Sans Symbols"/>
                  <a:sym typeface="Noto Sans Symbols"/>
                </a:rPr>
                <a:t>🙢</a:t>
              </a:r>
              <a:endParaRPr sz="5400">
                <a:solidFill>
                  <a:srgbClr val="DBA253"/>
                </a:solidFill>
                <a:latin typeface="Noto Sans Symbols"/>
                <a:ea typeface="Noto Sans Symbols"/>
                <a:cs typeface="Noto Sans Symbols"/>
                <a:sym typeface="Noto Sans Symbols"/>
              </a:endParaRPr>
            </a:p>
          </p:txBody>
        </p:sp>
        <p:cxnSp>
          <p:nvCxnSpPr>
            <p:cNvPr id="93" name="Google Shape;93;p18"/>
            <p:cNvCxnSpPr/>
            <p:nvPr/>
          </p:nvCxnSpPr>
          <p:spPr>
            <a:xfrm rot="10800000">
              <a:off x="1172584" y="1925620"/>
              <a:ext cx="3119718" cy="1588"/>
            </a:xfrm>
            <a:prstGeom prst="straightConnector1">
              <a:avLst/>
            </a:prstGeom>
            <a:noFill/>
            <a:ln w="12700" cap="flat" cmpd="sng">
              <a:solidFill>
                <a:srgbClr val="DBA253"/>
              </a:solidFill>
              <a:prstDash val="solid"/>
              <a:round/>
              <a:headEnd type="none" w="sm" len="sm"/>
              <a:tailEnd type="none" w="sm" len="sm"/>
            </a:ln>
          </p:spPr>
        </p:cxnSp>
        <p:cxnSp>
          <p:nvCxnSpPr>
            <p:cNvPr id="94" name="Google Shape;94;p18"/>
            <p:cNvCxnSpPr/>
            <p:nvPr/>
          </p:nvCxnSpPr>
          <p:spPr>
            <a:xfrm rot="10800000">
              <a:off x="4831976" y="1922650"/>
              <a:ext cx="3119718" cy="1588"/>
            </a:xfrm>
            <a:prstGeom prst="straightConnector1">
              <a:avLst/>
            </a:prstGeom>
            <a:noFill/>
            <a:ln w="12700" cap="flat" cmpd="sng">
              <a:solidFill>
                <a:srgbClr val="DBA253"/>
              </a:solidFill>
              <a:prstDash val="solid"/>
              <a:round/>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9"/>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5034579" y="1678195"/>
            <a:ext cx="3422483" cy="188692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800"/>
              <a:buFont typeface="Book Antiqua"/>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0"/>
          <p:cNvSpPr txBox="1">
            <a:spLocks noGrp="1"/>
          </p:cNvSpPr>
          <p:nvPr>
            <p:ph type="body" idx="1"/>
          </p:nvPr>
        </p:nvSpPr>
        <p:spPr>
          <a:xfrm>
            <a:off x="692001" y="559398"/>
            <a:ext cx="4116667" cy="5566765"/>
          </a:xfrm>
          <a:prstGeom prst="rect">
            <a:avLst/>
          </a:prstGeom>
          <a:noFill/>
          <a:ln>
            <a:noFill/>
          </a:ln>
        </p:spPr>
        <p:txBody>
          <a:bodyPr spcFirstLastPara="1" wrap="square" lIns="91425" tIns="45700" rIns="91425" bIns="45700" anchor="ctr" anchorCtr="0">
            <a:norm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30200" algn="l">
              <a:spcBef>
                <a:spcPts val="320"/>
              </a:spcBef>
              <a:spcAft>
                <a:spcPts val="0"/>
              </a:spcAft>
              <a:buSzPts val="1600"/>
              <a:buChar char="🙣"/>
              <a:defRPr sz="16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02" name="Google Shape;102;p20"/>
          <p:cNvSpPr txBox="1">
            <a:spLocks noGrp="1"/>
          </p:cNvSpPr>
          <p:nvPr>
            <p:ph type="body" idx="2"/>
          </p:nvPr>
        </p:nvSpPr>
        <p:spPr>
          <a:xfrm>
            <a:off x="5034579" y="3603812"/>
            <a:ext cx="3411725" cy="2517289"/>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400"/>
              </a:spcBef>
              <a:spcAft>
                <a:spcPts val="0"/>
              </a:spcAft>
              <a:buSzPts val="900"/>
              <a:buNone/>
              <a:defRPr sz="900"/>
            </a:lvl6pPr>
            <a:lvl7pPr marL="3200400" lvl="6" indent="-228600" algn="l">
              <a:spcBef>
                <a:spcPts val="400"/>
              </a:spcBef>
              <a:spcAft>
                <a:spcPts val="0"/>
              </a:spcAft>
              <a:buSzPts val="900"/>
              <a:buNone/>
              <a:defRPr sz="900"/>
            </a:lvl7pPr>
            <a:lvl8pPr marL="3657600" lvl="7" indent="-228600" algn="l">
              <a:spcBef>
                <a:spcPts val="400"/>
              </a:spcBef>
              <a:spcAft>
                <a:spcPts val="0"/>
              </a:spcAft>
              <a:buSzPts val="900"/>
              <a:buNone/>
              <a:defRPr sz="900"/>
            </a:lvl8pPr>
            <a:lvl9pPr marL="4114800" lvl="8" indent="-228600" algn="l">
              <a:spcBef>
                <a:spcPts val="400"/>
              </a:spcBef>
              <a:spcAft>
                <a:spcPts val="0"/>
              </a:spcAft>
              <a:buSzPts val="900"/>
              <a:buNone/>
              <a:defRPr sz="900"/>
            </a:lvl9pPr>
          </a:lstStyle>
          <a:p>
            <a:endParaRPr/>
          </a:p>
        </p:txBody>
      </p:sp>
      <p:sp>
        <p:nvSpPr>
          <p:cNvPr id="103" name="Google Shape;103;p20"/>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0000" sy="60000" flip="none" algn="tl"/>
        </a:blipFill>
        <a:effectLst/>
      </p:bgPr>
    </p:bg>
    <p:spTree>
      <p:nvGrpSpPr>
        <p:cNvPr id="1" name="Shape 5"/>
        <p:cNvGrpSpPr/>
        <p:nvPr/>
      </p:nvGrpSpPr>
      <p:grpSpPr>
        <a:xfrm>
          <a:off x="0" y="0"/>
          <a:ext cx="0" cy="0"/>
          <a:chOff x="0" y="0"/>
          <a:chExt cx="0" cy="0"/>
        </a:xfrm>
      </p:grpSpPr>
      <p:sp>
        <p:nvSpPr>
          <p:cNvPr id="6" name="Google Shape;6;p11"/>
          <p:cNvSpPr/>
          <p:nvPr/>
        </p:nvSpPr>
        <p:spPr>
          <a:xfrm>
            <a:off x="0" y="0"/>
            <a:ext cx="9144000" cy="6858000"/>
          </a:xfrm>
          <a:prstGeom prst="rect">
            <a:avLst/>
          </a:prstGeom>
          <a:gradFill>
            <a:gsLst>
              <a:gs pos="0">
                <a:srgbClr val="000000">
                  <a:alpha val="10980"/>
                </a:srgbClr>
              </a:gs>
              <a:gs pos="83000">
                <a:srgbClr val="000000">
                  <a:alpha val="10980"/>
                </a:srgbClr>
              </a:gs>
              <a:gs pos="100000">
                <a:srgbClr val="664515">
                  <a:alpha val="22745"/>
                </a:srgbClr>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7" name="Google Shape;7;p11"/>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2"/>
              </a:buClr>
              <a:buSzPts val="5400"/>
              <a:buFont typeface="Book Antiqua"/>
              <a:buNone/>
              <a:defRPr sz="54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 name="Google Shape;8;p11"/>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FEFEFE"/>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FEFEFE"/>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FEFEFE"/>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FEFEFE"/>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FEFEFE"/>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9" name="Google Shape;9;p11"/>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0" name="Google Shape;10;p11"/>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1" name="Google Shape;11;p11"/>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Book Antiqua"/>
                <a:ea typeface="Book Antiqua"/>
                <a:cs typeface="Book Antiqua"/>
                <a:sym typeface="Book Antiqua"/>
              </a:defRPr>
            </a:lvl1pPr>
            <a:lvl2pPr marL="0" marR="0" lvl="1" indent="0" algn="r" rtl="0">
              <a:spcBef>
                <a:spcPts val="0"/>
              </a:spcBef>
              <a:buNone/>
              <a:defRPr sz="1200" b="0" i="0" u="none" strike="noStrike" cap="none">
                <a:solidFill>
                  <a:schemeClr val="lt2"/>
                </a:solidFill>
                <a:latin typeface="Book Antiqua"/>
                <a:ea typeface="Book Antiqua"/>
                <a:cs typeface="Book Antiqua"/>
                <a:sym typeface="Book Antiqua"/>
              </a:defRPr>
            </a:lvl2pPr>
            <a:lvl3pPr marL="0" marR="0" lvl="2" indent="0" algn="r" rtl="0">
              <a:spcBef>
                <a:spcPts val="0"/>
              </a:spcBef>
              <a:buNone/>
              <a:defRPr sz="1200" b="0" i="0" u="none" strike="noStrike" cap="none">
                <a:solidFill>
                  <a:schemeClr val="lt2"/>
                </a:solidFill>
                <a:latin typeface="Book Antiqua"/>
                <a:ea typeface="Book Antiqua"/>
                <a:cs typeface="Book Antiqua"/>
                <a:sym typeface="Book Antiqua"/>
              </a:defRPr>
            </a:lvl3pPr>
            <a:lvl4pPr marL="0" marR="0" lvl="3" indent="0" algn="r" rtl="0">
              <a:spcBef>
                <a:spcPts val="0"/>
              </a:spcBef>
              <a:buNone/>
              <a:defRPr sz="1200" b="0" i="0" u="none" strike="noStrike" cap="none">
                <a:solidFill>
                  <a:schemeClr val="lt2"/>
                </a:solidFill>
                <a:latin typeface="Book Antiqua"/>
                <a:ea typeface="Book Antiqua"/>
                <a:cs typeface="Book Antiqua"/>
                <a:sym typeface="Book Antiqua"/>
              </a:defRPr>
            </a:lvl4pPr>
            <a:lvl5pPr marL="0" marR="0" lvl="4" indent="0" algn="r" rtl="0">
              <a:spcBef>
                <a:spcPts val="0"/>
              </a:spcBef>
              <a:buNone/>
              <a:defRPr sz="1200" b="0" i="0" u="none" strike="noStrike" cap="none">
                <a:solidFill>
                  <a:schemeClr val="lt2"/>
                </a:solidFill>
                <a:latin typeface="Book Antiqua"/>
                <a:ea typeface="Book Antiqua"/>
                <a:cs typeface="Book Antiqua"/>
                <a:sym typeface="Book Antiqua"/>
              </a:defRPr>
            </a:lvl5pPr>
            <a:lvl6pPr marL="0" marR="0" lvl="5" indent="0" algn="r" rtl="0">
              <a:spcBef>
                <a:spcPts val="0"/>
              </a:spcBef>
              <a:buNone/>
              <a:defRPr sz="1200" b="0" i="0" u="none" strike="noStrike" cap="none">
                <a:solidFill>
                  <a:schemeClr val="lt2"/>
                </a:solidFill>
                <a:latin typeface="Book Antiqua"/>
                <a:ea typeface="Book Antiqua"/>
                <a:cs typeface="Book Antiqua"/>
                <a:sym typeface="Book Antiqua"/>
              </a:defRPr>
            </a:lvl6pPr>
            <a:lvl7pPr marL="0" marR="0" lvl="6" indent="0" algn="r" rtl="0">
              <a:spcBef>
                <a:spcPts val="0"/>
              </a:spcBef>
              <a:buNone/>
              <a:defRPr sz="1200" b="0" i="0" u="none" strike="noStrike" cap="none">
                <a:solidFill>
                  <a:schemeClr val="lt2"/>
                </a:solidFill>
                <a:latin typeface="Book Antiqua"/>
                <a:ea typeface="Book Antiqua"/>
                <a:cs typeface="Book Antiqua"/>
                <a:sym typeface="Book Antiqua"/>
              </a:defRPr>
            </a:lvl7pPr>
            <a:lvl8pPr marL="0" marR="0" lvl="7" indent="0" algn="r" rtl="0">
              <a:spcBef>
                <a:spcPts val="0"/>
              </a:spcBef>
              <a:buNone/>
              <a:defRPr sz="1200" b="0" i="0" u="none" strike="noStrike" cap="none">
                <a:solidFill>
                  <a:schemeClr val="lt2"/>
                </a:solidFill>
                <a:latin typeface="Book Antiqua"/>
                <a:ea typeface="Book Antiqua"/>
                <a:cs typeface="Book Antiqua"/>
                <a:sym typeface="Book Antiqua"/>
              </a:defRPr>
            </a:lvl8pPr>
            <a:lvl9pPr marL="0" marR="0" lvl="8" indent="0" algn="r" rtl="0">
              <a:spcBef>
                <a:spcPts val="0"/>
              </a:spcBef>
              <a:buNone/>
              <a:defRPr sz="1200" b="0" i="0" u="none" strike="noStrike" cap="none">
                <a:solidFill>
                  <a:schemeClr val="lt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0000" sy="60000" flip="none" algn="tl"/>
        </a:blipFill>
        <a:effectLst/>
      </p:bgPr>
    </p:bg>
    <p:spTree>
      <p:nvGrpSpPr>
        <p:cNvPr id="1" name="Shape 23"/>
        <p:cNvGrpSpPr/>
        <p:nvPr/>
      </p:nvGrpSpPr>
      <p:grpSpPr>
        <a:xfrm>
          <a:off x="0" y="0"/>
          <a:ext cx="0" cy="0"/>
          <a:chOff x="0" y="0"/>
          <a:chExt cx="0" cy="0"/>
        </a:xfrm>
      </p:grpSpPr>
      <p:sp>
        <p:nvSpPr>
          <p:cNvPr id="24" name="Google Shape;24;p10"/>
          <p:cNvSpPr/>
          <p:nvPr/>
        </p:nvSpPr>
        <p:spPr>
          <a:xfrm>
            <a:off x="0" y="0"/>
            <a:ext cx="9144000" cy="6858000"/>
          </a:xfrm>
          <a:prstGeom prst="rect">
            <a:avLst/>
          </a:prstGeom>
          <a:gradFill>
            <a:gsLst>
              <a:gs pos="0">
                <a:srgbClr val="FFFFFF">
                  <a:alpha val="10980"/>
                </a:srgbClr>
              </a:gs>
              <a:gs pos="83000">
                <a:srgbClr val="FFFFFF">
                  <a:alpha val="10980"/>
                </a:srgbClr>
              </a:gs>
              <a:gs pos="100000">
                <a:srgbClr val="D0C974">
                  <a:alpha val="22745"/>
                </a:srgbClr>
              </a:gs>
            </a:gsLst>
            <a:path path="circle">
              <a:fillToRect/>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25" name="Google Shape;25;p10"/>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5400"/>
              <a:buFont typeface="Book Antiqua"/>
              <a:buNone/>
              <a:defRPr sz="5400" b="0" i="0" u="none" strike="noStrike" cap="none">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 name="Google Shape;26;p10"/>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rgbClr val="262626"/>
                </a:solidFill>
                <a:latin typeface="Book Antiqua"/>
                <a:ea typeface="Book Antiqua"/>
                <a:cs typeface="Book Antiqua"/>
                <a:sym typeface="Book Antiqu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rgbClr val="262626"/>
                </a:solidFill>
                <a:latin typeface="Book Antiqua"/>
                <a:ea typeface="Book Antiqua"/>
                <a:cs typeface="Book Antiqua"/>
                <a:sym typeface="Book Antiqu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rgbClr val="262626"/>
                </a:solidFill>
                <a:latin typeface="Book Antiqua"/>
                <a:ea typeface="Book Antiqua"/>
                <a:cs typeface="Book Antiqua"/>
                <a:sym typeface="Book Antiqu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rgbClr val="262626"/>
                </a:solidFill>
                <a:latin typeface="Book Antiqua"/>
                <a:ea typeface="Book Antiqua"/>
                <a:cs typeface="Book Antiqua"/>
                <a:sym typeface="Book Antiqu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rgbClr val="262626"/>
                </a:solidFill>
                <a:latin typeface="Book Antiqua"/>
                <a:ea typeface="Book Antiqua"/>
                <a:cs typeface="Book Antiqua"/>
                <a:sym typeface="Book Antiqua"/>
              </a:defRPr>
            </a:lvl5pPr>
            <a:lvl6pPr marL="2743200" marR="0" lvl="5"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6pPr>
            <a:lvl7pPr marL="3200400" marR="0" lvl="6"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7pPr>
            <a:lvl8pPr marL="3657600" marR="0" lvl="7"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8pPr>
            <a:lvl9pPr marL="4114800" marR="0" lvl="8" indent="-317500" algn="l" rtl="0">
              <a:spcBef>
                <a:spcPts val="400"/>
              </a:spcBef>
              <a:spcAft>
                <a:spcPts val="0"/>
              </a:spcAft>
              <a:buClr>
                <a:schemeClr val="accent1"/>
              </a:buClr>
              <a:buSzPts val="1400"/>
              <a:buFont typeface="Noto Sans Symbols"/>
              <a:buChar char="🙣"/>
              <a:defRPr sz="1400" b="0" i="0" u="none" strike="noStrike" cap="none">
                <a:solidFill>
                  <a:schemeClr val="dk1"/>
                </a:solidFill>
                <a:latin typeface="Book Antiqua"/>
                <a:ea typeface="Book Antiqua"/>
                <a:cs typeface="Book Antiqua"/>
                <a:sym typeface="Book Antiqua"/>
              </a:defRPr>
            </a:lvl9pPr>
          </a:lstStyle>
          <a:p>
            <a:endParaRPr/>
          </a:p>
        </p:txBody>
      </p:sp>
      <p:sp>
        <p:nvSpPr>
          <p:cNvPr id="27" name="Google Shape;27;p10"/>
          <p:cNvSpPr txBox="1">
            <a:spLocks noGrp="1"/>
          </p:cNvSpPr>
          <p:nvPr>
            <p:ph type="dt" idx="10"/>
          </p:nvPr>
        </p:nvSpPr>
        <p:spPr>
          <a:xfrm>
            <a:off x="360378" y="616144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8" name="Google Shape;28;p10"/>
          <p:cNvSpPr txBox="1">
            <a:spLocks noGrp="1"/>
          </p:cNvSpPr>
          <p:nvPr>
            <p:ph type="ftr" idx="11"/>
          </p:nvPr>
        </p:nvSpPr>
        <p:spPr>
          <a:xfrm>
            <a:off x="3124200" y="616144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dk2"/>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9" name="Google Shape;29;p10"/>
          <p:cNvSpPr txBox="1">
            <a:spLocks noGrp="1"/>
          </p:cNvSpPr>
          <p:nvPr>
            <p:ph type="sldNum" idx="12"/>
          </p:nvPr>
        </p:nvSpPr>
        <p:spPr>
          <a:xfrm>
            <a:off x="6639264" y="616144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dk2"/>
                </a:solidFill>
                <a:latin typeface="Book Antiqua"/>
                <a:ea typeface="Book Antiqua"/>
                <a:cs typeface="Book Antiqua"/>
                <a:sym typeface="Book Antiqua"/>
              </a:defRPr>
            </a:lvl1pPr>
            <a:lvl2pPr marL="0" marR="0" lvl="1" indent="0" algn="r" rtl="0">
              <a:spcBef>
                <a:spcPts val="0"/>
              </a:spcBef>
              <a:buNone/>
              <a:defRPr sz="1200" b="0" u="none">
                <a:solidFill>
                  <a:schemeClr val="dk2"/>
                </a:solidFill>
                <a:latin typeface="Book Antiqua"/>
                <a:ea typeface="Book Antiqua"/>
                <a:cs typeface="Book Antiqua"/>
                <a:sym typeface="Book Antiqua"/>
              </a:defRPr>
            </a:lvl2pPr>
            <a:lvl3pPr marL="0" marR="0" lvl="2" indent="0" algn="r" rtl="0">
              <a:spcBef>
                <a:spcPts val="0"/>
              </a:spcBef>
              <a:buNone/>
              <a:defRPr sz="1200" b="0" u="none">
                <a:solidFill>
                  <a:schemeClr val="dk2"/>
                </a:solidFill>
                <a:latin typeface="Book Antiqua"/>
                <a:ea typeface="Book Antiqua"/>
                <a:cs typeface="Book Antiqua"/>
                <a:sym typeface="Book Antiqua"/>
              </a:defRPr>
            </a:lvl3pPr>
            <a:lvl4pPr marL="0" marR="0" lvl="3" indent="0" algn="r" rtl="0">
              <a:spcBef>
                <a:spcPts val="0"/>
              </a:spcBef>
              <a:buNone/>
              <a:defRPr sz="1200" b="0" u="none">
                <a:solidFill>
                  <a:schemeClr val="dk2"/>
                </a:solidFill>
                <a:latin typeface="Book Antiqua"/>
                <a:ea typeface="Book Antiqua"/>
                <a:cs typeface="Book Antiqua"/>
                <a:sym typeface="Book Antiqua"/>
              </a:defRPr>
            </a:lvl4pPr>
            <a:lvl5pPr marL="0" marR="0" lvl="4" indent="0" algn="r" rtl="0">
              <a:spcBef>
                <a:spcPts val="0"/>
              </a:spcBef>
              <a:buNone/>
              <a:defRPr sz="1200" b="0" u="none">
                <a:solidFill>
                  <a:schemeClr val="dk2"/>
                </a:solidFill>
                <a:latin typeface="Book Antiqua"/>
                <a:ea typeface="Book Antiqua"/>
                <a:cs typeface="Book Antiqua"/>
                <a:sym typeface="Book Antiqua"/>
              </a:defRPr>
            </a:lvl5pPr>
            <a:lvl6pPr marL="0" marR="0" lvl="5" indent="0" algn="r" rtl="0">
              <a:spcBef>
                <a:spcPts val="0"/>
              </a:spcBef>
              <a:buNone/>
              <a:defRPr sz="1200" b="0" u="none">
                <a:solidFill>
                  <a:schemeClr val="dk2"/>
                </a:solidFill>
                <a:latin typeface="Book Antiqua"/>
                <a:ea typeface="Book Antiqua"/>
                <a:cs typeface="Book Antiqua"/>
                <a:sym typeface="Book Antiqua"/>
              </a:defRPr>
            </a:lvl6pPr>
            <a:lvl7pPr marL="0" marR="0" lvl="6" indent="0" algn="r" rtl="0">
              <a:spcBef>
                <a:spcPts val="0"/>
              </a:spcBef>
              <a:buNone/>
              <a:defRPr sz="1200" b="0" u="none">
                <a:solidFill>
                  <a:schemeClr val="dk2"/>
                </a:solidFill>
                <a:latin typeface="Book Antiqua"/>
                <a:ea typeface="Book Antiqua"/>
                <a:cs typeface="Book Antiqua"/>
                <a:sym typeface="Book Antiqua"/>
              </a:defRPr>
            </a:lvl7pPr>
            <a:lvl8pPr marL="0" marR="0" lvl="7" indent="0" algn="r" rtl="0">
              <a:spcBef>
                <a:spcPts val="0"/>
              </a:spcBef>
              <a:buNone/>
              <a:defRPr sz="1200" b="0" u="none">
                <a:solidFill>
                  <a:schemeClr val="dk2"/>
                </a:solidFill>
                <a:latin typeface="Book Antiqua"/>
                <a:ea typeface="Book Antiqua"/>
                <a:cs typeface="Book Antiqua"/>
                <a:sym typeface="Book Antiqua"/>
              </a:defRPr>
            </a:lvl8pPr>
            <a:lvl9pPr marL="0" marR="0" lvl="8" indent="0" algn="r" rtl="0">
              <a:spcBef>
                <a:spcPts val="0"/>
              </a:spcBef>
              <a:buNone/>
              <a:defRPr sz="1200" b="0" u="none">
                <a:solidFill>
                  <a:schemeClr val="dk2"/>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1183341" y="1648691"/>
            <a:ext cx="6777318" cy="1427018"/>
          </a:xfrm>
          <a:prstGeom prst="rect">
            <a:avLst/>
          </a:prstGeom>
          <a:noFill/>
          <a:ln>
            <a:noFill/>
          </a:ln>
        </p:spPr>
        <p:txBody>
          <a:bodyPr spcFirstLastPara="1" wrap="square" lIns="91425" tIns="45700" rIns="91425" bIns="45700" anchor="b" anchorCtr="0">
            <a:normAutofit fontScale="90000"/>
          </a:bodyPr>
          <a:lstStyle/>
          <a:p>
            <a:pPr marL="0" lvl="0" indent="0" algn="just" rtl="0">
              <a:spcBef>
                <a:spcPts val="0"/>
              </a:spcBef>
              <a:spcAft>
                <a:spcPts val="0"/>
              </a:spcAft>
              <a:buClr>
                <a:schemeClr val="lt1"/>
              </a:buClr>
              <a:buSzPts val="3200"/>
              <a:buFont typeface="Book Antiqua"/>
              <a:buNone/>
            </a:pPr>
            <a:r>
              <a:rPr lang="en-IN" sz="3200" dirty="0" smtClean="0">
                <a:latin typeface="Times New Roman" panose="02020603050405020304" pitchFamily="18" charset="0"/>
                <a:cs typeface="Times New Roman" panose="02020603050405020304" pitchFamily="18" charset="0"/>
              </a:rPr>
              <a:t>Understanding</a:t>
            </a:r>
            <a:r>
              <a:rPr lang="en-IN" sz="1800" dirty="0" smtClean="0">
                <a:latin typeface="Times New Roman" panose="02020603050405020304" pitchFamily="18" charset="0"/>
                <a:cs typeface="Times New Roman" panose="02020603050405020304" pitchFamily="18" charset="0"/>
              </a:rPr>
              <a:t> </a:t>
            </a:r>
            <a:r>
              <a:rPr lang="en-IN" sz="3600" dirty="0" smtClean="0">
                <a:latin typeface="Times New Roman" panose="02020603050405020304" pitchFamily="18" charset="0"/>
                <a:cs typeface="Times New Roman" panose="02020603050405020304" pitchFamily="18" charset="0"/>
              </a:rPr>
              <a:t>role, Appropriate use and blending of technology in teaching</a:t>
            </a:r>
            <a:endParaRPr sz="3600" dirty="0">
              <a:latin typeface="Times New Roman" panose="02020603050405020304" pitchFamily="18" charset="0"/>
              <a:cs typeface="Times New Roman" panose="02020603050405020304" pitchFamily="18" charset="0"/>
            </a:endParaRPr>
          </a:p>
        </p:txBody>
      </p:sp>
      <p:sp>
        <p:nvSpPr>
          <p:cNvPr id="138" name="Google Shape;138;p1"/>
          <p:cNvSpPr txBox="1">
            <a:spLocks noGrp="1"/>
          </p:cNvSpPr>
          <p:nvPr>
            <p:ph type="subTitle" idx="1"/>
          </p:nvPr>
        </p:nvSpPr>
        <p:spPr>
          <a:xfrm>
            <a:off x="1371600" y="3581400"/>
            <a:ext cx="6400800" cy="158634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20"/>
              <a:buNone/>
            </a:pPr>
            <a:r>
              <a:rPr lang="en-US" sz="2220" b="1" dirty="0">
                <a:solidFill>
                  <a:schemeClr val="lt1"/>
                </a:solidFill>
              </a:rPr>
              <a:t>Well Come You All </a:t>
            </a:r>
            <a:endParaRPr dirty="0"/>
          </a:p>
          <a:p>
            <a:pPr marL="0" lvl="0" indent="0" algn="just" rtl="0">
              <a:spcBef>
                <a:spcPts val="444"/>
              </a:spcBef>
              <a:spcAft>
                <a:spcPts val="0"/>
              </a:spcAft>
              <a:buSzPts val="2220"/>
              <a:buNone/>
            </a:pPr>
            <a:r>
              <a:rPr lang="en-US" sz="2220" b="1" dirty="0">
                <a:solidFill>
                  <a:schemeClr val="lt1"/>
                </a:solidFill>
              </a:rPr>
              <a:t>By </a:t>
            </a:r>
            <a:r>
              <a:rPr lang="en-US" sz="2220" b="1" dirty="0" smtClean="0">
                <a:solidFill>
                  <a:schemeClr val="lt1"/>
                </a:solidFill>
              </a:rPr>
              <a:t>Dr. </a:t>
            </a:r>
            <a:r>
              <a:rPr lang="en-US" sz="2220" b="1" dirty="0" smtClean="0"/>
              <a:t>Bhave</a:t>
            </a:r>
            <a:r>
              <a:rPr lang="en-US" sz="2220" b="1" dirty="0" smtClean="0">
                <a:solidFill>
                  <a:schemeClr val="lt1"/>
                </a:solidFill>
              </a:rPr>
              <a:t>sh </a:t>
            </a:r>
            <a:r>
              <a:rPr lang="en-US" sz="2220" b="1" dirty="0">
                <a:solidFill>
                  <a:schemeClr val="lt1"/>
                </a:solidFill>
              </a:rPr>
              <a:t>Makwana </a:t>
            </a:r>
            <a:r>
              <a:rPr lang="en-US" sz="2220" b="1" dirty="0" smtClean="0">
                <a:solidFill>
                  <a:schemeClr val="lt1"/>
                </a:solidFill>
              </a:rPr>
              <a:t>                                  </a:t>
            </a:r>
            <a:endParaRPr sz="2220" b="1" dirty="0"/>
          </a:p>
          <a:p>
            <a:pPr marL="0" lvl="0" indent="0" algn="l" rtl="0">
              <a:spcBef>
                <a:spcPts val="444"/>
              </a:spcBef>
              <a:spcAft>
                <a:spcPts val="0"/>
              </a:spcAft>
              <a:buSzPts val="2220"/>
              <a:buNone/>
            </a:pPr>
            <a:r>
              <a:rPr lang="en-US" sz="2220" b="1" dirty="0" smtClean="0">
                <a:solidFill>
                  <a:schemeClr val="lt1"/>
                </a:solidFill>
              </a:rPr>
              <a:t>Asst. </a:t>
            </a:r>
            <a:r>
              <a:rPr lang="en-US" sz="2220" b="1" dirty="0" smtClean="0">
                <a:solidFill>
                  <a:schemeClr val="lt1"/>
                </a:solidFill>
              </a:rPr>
              <a:t>Professor Y.S</a:t>
            </a:r>
            <a:r>
              <a:rPr lang="en-US" sz="2220" b="1" dirty="0" smtClean="0">
                <a:solidFill>
                  <a:schemeClr val="lt1"/>
                </a:solidFill>
              </a:rPr>
              <a:t>. Arts &amp; K.S. Shah Commerce College Devgadh Baria, </a:t>
            </a:r>
            <a:r>
              <a:rPr lang="en-US" sz="2220" b="1" dirty="0" smtClean="0">
                <a:solidFill>
                  <a:schemeClr val="lt1"/>
                </a:solidFill>
              </a:rPr>
              <a:t>  </a:t>
            </a:r>
            <a:endParaRPr dirty="0" smtClean="0"/>
          </a:p>
          <a:p>
            <a:pPr marL="0" lvl="0" indent="0" algn="ctr" rtl="0">
              <a:spcBef>
                <a:spcPts val="444"/>
              </a:spcBef>
              <a:spcAft>
                <a:spcPts val="0"/>
              </a:spcAft>
              <a:buSzPts val="2220"/>
              <a:buNone/>
            </a:pPr>
            <a:endParaRPr sz="2220" dirty="0"/>
          </a:p>
          <a:p>
            <a:pPr marL="0" lvl="0" indent="0" algn="ctr" rtl="0">
              <a:spcBef>
                <a:spcPts val="444"/>
              </a:spcBef>
              <a:spcAft>
                <a:spcPts val="0"/>
              </a:spcAft>
              <a:buSzPts val="2220"/>
              <a:buNone/>
            </a:pPr>
            <a:endParaRPr sz="2220" dirty="0"/>
          </a:p>
          <a:p>
            <a:pPr marL="0" lvl="0" indent="0" algn="ctr" rtl="0">
              <a:spcBef>
                <a:spcPts val="444"/>
              </a:spcBef>
              <a:spcAft>
                <a:spcPts val="0"/>
              </a:spcAft>
              <a:buSzPts val="2220"/>
              <a:buNone/>
            </a:pPr>
            <a:endParaRPr sz="222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0" end="0"/>
                                            </p:txEl>
                                          </p:spTgt>
                                        </p:tgtEl>
                                        <p:attrNameLst>
                                          <p:attrName>style.visibility</p:attrName>
                                        </p:attrNameLst>
                                      </p:cBhvr>
                                      <p:to>
                                        <p:strVal val="visible"/>
                                      </p:to>
                                    </p:set>
                                    <p:animEffect transition="in" filter="fade">
                                      <p:cBhvr>
                                        <p:cTn id="12" dur="2000"/>
                                        <p:tgtEl>
                                          <p:spTgt spid="1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1" end="1"/>
                                            </p:txEl>
                                          </p:spTgt>
                                        </p:tgtEl>
                                        <p:attrNameLst>
                                          <p:attrName>style.visibility</p:attrName>
                                        </p:attrNameLst>
                                      </p:cBhvr>
                                      <p:to>
                                        <p:strVal val="visible"/>
                                      </p:to>
                                    </p:set>
                                    <p:animEffect transition="in" filter="fade">
                                      <p:cBhvr>
                                        <p:cTn id="17" dur="2000"/>
                                        <p:tgtEl>
                                          <p:spTgt spid="13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2" end="2"/>
                                            </p:txEl>
                                          </p:spTgt>
                                        </p:tgtEl>
                                        <p:attrNameLst>
                                          <p:attrName>style.visibility</p:attrName>
                                        </p:attrNameLst>
                                      </p:cBhvr>
                                      <p:to>
                                        <p:strVal val="visible"/>
                                      </p:to>
                                    </p:set>
                                    <p:animEffect transition="in" filter="fade">
                                      <p:cBhvr>
                                        <p:cTn id="22" dur="2000"/>
                                        <p:tgtEl>
                                          <p:spTgt spid="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a:spLocks noGrp="1"/>
          </p:cNvSpPr>
          <p:nvPr>
            <p:ph type="ctrTitle"/>
          </p:nvPr>
        </p:nvSpPr>
        <p:spPr>
          <a:xfrm>
            <a:off x="1183341" y="685800"/>
            <a:ext cx="6777318" cy="243391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800"/>
              <a:buFont typeface="Book Antiqua"/>
              <a:buNone/>
            </a:pPr>
            <a:r>
              <a:rPr lang="en-US" sz="4800" dirty="0"/>
              <a:t>Thanks for watching</a:t>
            </a:r>
            <a:r>
              <a:rPr lang="en-US" dirty="0"/>
              <a:t>…</a:t>
            </a:r>
            <a:endParaRPr dirty="0"/>
          </a:p>
        </p:txBody>
      </p:sp>
      <p:sp>
        <p:nvSpPr>
          <p:cNvPr id="189" name="Google Shape;189;p9"/>
          <p:cNvSpPr txBox="1">
            <a:spLocks noGrp="1"/>
          </p:cNvSpPr>
          <p:nvPr>
            <p:ph type="subTitle" idx="1"/>
          </p:nvPr>
        </p:nvSpPr>
        <p:spPr>
          <a:xfrm>
            <a:off x="1413163" y="3767862"/>
            <a:ext cx="6400800" cy="1247483"/>
          </a:xfrm>
          <a:prstGeom prst="rect">
            <a:avLst/>
          </a:prstGeom>
          <a:noFill/>
          <a:ln>
            <a:noFill/>
          </a:ln>
        </p:spPr>
        <p:txBody>
          <a:bodyPr spcFirstLastPara="1" wrap="square" lIns="91425" tIns="45700" rIns="91425" bIns="45700" anchor="t" anchorCtr="0">
            <a:normAutofit/>
          </a:bodyPr>
          <a:lstStyle/>
          <a:p>
            <a:pPr marL="0" lvl="0" indent="0" algn="just">
              <a:spcBef>
                <a:spcPts val="444"/>
              </a:spcBef>
              <a:buSzPts val="2220"/>
            </a:pPr>
            <a:r>
              <a:rPr lang="en-US" sz="2220" b="1" dirty="0" smtClean="0"/>
              <a:t>By Dr. Bhavesh Makwana                                   </a:t>
            </a:r>
          </a:p>
          <a:p>
            <a:pPr marL="0" lvl="0" indent="0" algn="l">
              <a:spcBef>
                <a:spcPts val="444"/>
              </a:spcBef>
              <a:buSzPts val="2220"/>
            </a:pPr>
            <a:r>
              <a:rPr lang="en-US" sz="2220" b="1" dirty="0" smtClean="0"/>
              <a:t>Asst. Prof.essor Y.S. Arts &amp; K.S. Shah Commerce College Devgadh </a:t>
            </a:r>
            <a:r>
              <a:rPr lang="en-US" sz="2220" b="1" dirty="0" smtClean="0"/>
              <a:t>Baria</a:t>
            </a:r>
            <a:endParaRPr sz="222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10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Effect transition="in" filter="fade">
                                      <p:cBhvr>
                                        <p:cTn id="12" dur="1000"/>
                                        <p:tgtEl>
                                          <p:spTgt spid="1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365760" algn="l" rtl="0">
              <a:spcBef>
                <a:spcPts val="0"/>
              </a:spcBef>
              <a:spcAft>
                <a:spcPts val="0"/>
              </a:spcAft>
              <a:buSzPts val="2400"/>
              <a:buChar char="🙣"/>
            </a:pPr>
            <a:r>
              <a:rPr lang="en-US"/>
              <a:t>Education is the most powerful weapon which you can use to change the world.     - Nelson Mandela</a:t>
            </a:r>
            <a:endParaRPr/>
          </a:p>
          <a:p>
            <a:pPr marL="365760" lvl="0" indent="-365760" algn="l" rtl="0">
              <a:spcBef>
                <a:spcPts val="480"/>
              </a:spcBef>
              <a:spcAft>
                <a:spcPts val="0"/>
              </a:spcAft>
              <a:buSzPts val="2400"/>
              <a:buChar char="🙣"/>
            </a:pPr>
            <a:r>
              <a:rPr lang="en-US"/>
              <a:t>Education is the manifestation of divine perfection already existing in man.         - Swami Vivekanada</a:t>
            </a:r>
            <a:endParaRPr/>
          </a:p>
          <a:p>
            <a:pPr marL="365760" lvl="0" indent="-365760" algn="l" rtl="0">
              <a:spcBef>
                <a:spcPts val="480"/>
              </a:spcBef>
              <a:spcAft>
                <a:spcPts val="0"/>
              </a:spcAft>
              <a:buSzPts val="2400"/>
              <a:buChar char="🙣"/>
            </a:pPr>
            <a:r>
              <a:rPr lang="en-US"/>
              <a:t>Education is a process for training of hand, head &amp; heart, it is all round drawing the best in child’s to man’s body, mind &amp; soul.        - Mahatma Gandhi</a:t>
            </a:r>
            <a:endParaRPr/>
          </a:p>
        </p:txBody>
      </p:sp>
      <p:sp>
        <p:nvSpPr>
          <p:cNvPr id="144" name="Google Shape;144;p2"/>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5400"/>
              <a:buFont typeface="Book Antiqua"/>
              <a:buNone/>
            </a:pPr>
            <a:r>
              <a:rPr lang="en-US"/>
              <a:t>Education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0" end="0"/>
                                            </p:txEl>
                                          </p:spTgt>
                                        </p:tgtEl>
                                        <p:attrNameLst>
                                          <p:attrName>style.visibility</p:attrName>
                                        </p:attrNameLst>
                                      </p:cBhvr>
                                      <p:to>
                                        <p:strVal val="visible"/>
                                      </p:to>
                                    </p:set>
                                    <p:animEffect transition="in" filter="fade">
                                      <p:cBhvr>
                                        <p:cTn id="12" dur="1000"/>
                                        <p:tgtEl>
                                          <p:spTgt spid="1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1" end="1"/>
                                            </p:txEl>
                                          </p:spTgt>
                                        </p:tgtEl>
                                        <p:attrNameLst>
                                          <p:attrName>style.visibility</p:attrName>
                                        </p:attrNameLst>
                                      </p:cBhvr>
                                      <p:to>
                                        <p:strVal val="visible"/>
                                      </p:to>
                                    </p:set>
                                    <p:animEffect transition="in" filter="fade">
                                      <p:cBhvr>
                                        <p:cTn id="17" dur="1000"/>
                                        <p:tgtEl>
                                          <p:spTgt spid="1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2" end="2"/>
                                            </p:txEl>
                                          </p:spTgt>
                                        </p:tgtEl>
                                        <p:attrNameLst>
                                          <p:attrName>style.visibility</p:attrName>
                                        </p:attrNameLst>
                                      </p:cBhvr>
                                      <p:to>
                                        <p:strVal val="visible"/>
                                      </p:to>
                                    </p:set>
                                    <p:animEffect transition="in" filter="fade">
                                      <p:cBhvr>
                                        <p:cTn id="22" dur="1000"/>
                                        <p:tgtEl>
                                          <p:spTgt spid="1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2"/>
              </a:buClr>
              <a:buSzPts val="4000"/>
              <a:buFont typeface="Book Antiqua"/>
              <a:buNone/>
            </a:pPr>
            <a:r>
              <a:rPr lang="en-US" sz="4000"/>
              <a:t>Education in Ancient Time in India.</a:t>
            </a:r>
            <a:endParaRPr sz="4000"/>
          </a:p>
        </p:txBody>
      </p:sp>
      <p:sp>
        <p:nvSpPr>
          <p:cNvPr id="150" name="Google Shape;150;p3"/>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213359" algn="l" rtl="0">
              <a:lnSpc>
                <a:spcPct val="90000"/>
              </a:lnSpc>
              <a:spcBef>
                <a:spcPts val="0"/>
              </a:spcBef>
              <a:spcAft>
                <a:spcPts val="0"/>
              </a:spcAft>
              <a:buSzPts val="2400"/>
              <a:buNone/>
            </a:pPr>
            <a:endParaRPr dirty="0"/>
          </a:p>
          <a:p>
            <a:pPr marL="365760" lvl="0" indent="-213359" algn="l" rtl="0">
              <a:lnSpc>
                <a:spcPct val="90000"/>
              </a:lnSpc>
              <a:spcBef>
                <a:spcPts val="480"/>
              </a:spcBef>
              <a:spcAft>
                <a:spcPts val="0"/>
              </a:spcAft>
              <a:buSzPts val="2400"/>
              <a:buNone/>
            </a:pPr>
            <a:endParaRPr dirty="0"/>
          </a:p>
          <a:p>
            <a:pPr marL="365760" lvl="0" indent="-213359" algn="l" rtl="0">
              <a:lnSpc>
                <a:spcPct val="90000"/>
              </a:lnSpc>
              <a:spcBef>
                <a:spcPts val="480"/>
              </a:spcBef>
              <a:spcAft>
                <a:spcPts val="0"/>
              </a:spcAft>
              <a:buSzPts val="2400"/>
              <a:buNone/>
            </a:pPr>
            <a:endParaRPr dirty="0"/>
          </a:p>
          <a:p>
            <a:pPr marL="365760" lvl="0" indent="-213359" algn="l" rtl="0">
              <a:lnSpc>
                <a:spcPct val="90000"/>
              </a:lnSpc>
              <a:spcBef>
                <a:spcPts val="480"/>
              </a:spcBef>
              <a:spcAft>
                <a:spcPts val="0"/>
              </a:spcAft>
              <a:buSzPts val="2400"/>
              <a:buNone/>
            </a:pPr>
            <a:endParaRPr dirty="0"/>
          </a:p>
          <a:p>
            <a:pPr marL="365760" lvl="0" indent="-365760" algn="l" rtl="0">
              <a:lnSpc>
                <a:spcPct val="90000"/>
              </a:lnSpc>
              <a:spcBef>
                <a:spcPts val="480"/>
              </a:spcBef>
              <a:spcAft>
                <a:spcPts val="0"/>
              </a:spcAft>
              <a:buSzPts val="2400"/>
              <a:buChar char="🙣"/>
            </a:pPr>
            <a:r>
              <a:rPr lang="en-US" dirty="0"/>
              <a:t>Education in ancient India was more identified with the Gurukul System. These ancient Hindu Schools in India were residential in nature with the Shishyas or students living in the same house with the Guru or the Teacher. The students lived their together and got the education from Guru.</a:t>
            </a:r>
            <a:endParaRPr dirty="0"/>
          </a:p>
          <a:p>
            <a:pPr marL="365760" lvl="0" indent="-213359" algn="l" rtl="0">
              <a:lnSpc>
                <a:spcPct val="90000"/>
              </a:lnSpc>
              <a:spcBef>
                <a:spcPts val="480"/>
              </a:spcBef>
              <a:spcAft>
                <a:spcPts val="0"/>
              </a:spcAft>
              <a:buSzPts val="2400"/>
              <a:buNone/>
            </a:pPr>
            <a:endParaRPr dirty="0"/>
          </a:p>
        </p:txBody>
      </p:sp>
      <p:pic>
        <p:nvPicPr>
          <p:cNvPr id="151" name="Google Shape;151;p3"/>
          <p:cNvPicPr preferRelativeResize="0"/>
          <p:nvPr/>
        </p:nvPicPr>
        <p:blipFill rotWithShape="1">
          <a:blip r:embed="rId3">
            <a:alphaModFix/>
          </a:blip>
          <a:srcRect/>
          <a:stretch/>
        </p:blipFill>
        <p:spPr>
          <a:xfrm>
            <a:off x="3124200" y="2133600"/>
            <a:ext cx="2667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2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0">
                                            <p:txEl>
                                              <p:pRg st="4" end="4"/>
                                            </p:txEl>
                                          </p:spTgt>
                                        </p:tgtEl>
                                        <p:attrNameLst>
                                          <p:attrName>style.visibility</p:attrName>
                                        </p:attrNameLst>
                                      </p:cBhvr>
                                      <p:to>
                                        <p:strVal val="visible"/>
                                      </p:to>
                                    </p:set>
                                    <p:animEffect transition="in" filter="diamond(in)">
                                      <p:cBhvr>
                                        <p:cTn id="17" dur="2000"/>
                                        <p:tgtEl>
                                          <p:spTgt spid="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213359" algn="l" rtl="0">
              <a:spcBef>
                <a:spcPts val="0"/>
              </a:spcBef>
              <a:spcAft>
                <a:spcPts val="0"/>
              </a:spcAft>
              <a:buSzPts val="2400"/>
              <a:buNone/>
            </a:pPr>
            <a:endParaRPr dirty="0"/>
          </a:p>
          <a:p>
            <a:pPr marL="365760" lvl="0" indent="-213359" algn="l" rtl="0">
              <a:spcBef>
                <a:spcPts val="480"/>
              </a:spcBef>
              <a:spcAft>
                <a:spcPts val="0"/>
              </a:spcAft>
              <a:buSzPts val="2400"/>
              <a:buNone/>
            </a:pPr>
            <a:endParaRPr dirty="0"/>
          </a:p>
          <a:p>
            <a:pPr marL="365760" lvl="0" indent="-213359" algn="l" rtl="0">
              <a:spcBef>
                <a:spcPts val="480"/>
              </a:spcBef>
              <a:spcAft>
                <a:spcPts val="0"/>
              </a:spcAft>
              <a:buSzPts val="2400"/>
              <a:buNone/>
            </a:pPr>
            <a:endParaRPr dirty="0"/>
          </a:p>
          <a:p>
            <a:pPr marL="365760" lvl="0" indent="-365760">
              <a:spcBef>
                <a:spcPts val="480"/>
              </a:spcBef>
              <a:buSzPts val="2400"/>
            </a:pPr>
            <a:r>
              <a:rPr lang="en-US" sz="1800" dirty="0" smtClean="0"/>
              <a:t>Gujarat has both private and public universities, many of which are supported by the Government of India and the state government - Government of Gujarat. Apart from these there are private universities supported by various bodies and societies. Here is a list of research organisations and educational institutions of Gujarat</a:t>
            </a:r>
            <a:r>
              <a:rPr lang="en-US" sz="2800" dirty="0" smtClean="0"/>
              <a:t>.</a:t>
            </a:r>
          </a:p>
          <a:p>
            <a:pPr marL="365760" indent="-365760">
              <a:spcBef>
                <a:spcPts val="480"/>
              </a:spcBef>
              <a:buSzPts val="2400"/>
            </a:pPr>
            <a:r>
              <a:rPr lang="en-US" sz="1800" dirty="0" smtClean="0"/>
              <a:t>There are a total of 30 universities in Gujarat as of 4 February 2012. In Gujarat there are one central university, eighteen state universities, two deemed universities and nine private universities.</a:t>
            </a:r>
          </a:p>
          <a:p>
            <a:pPr marL="365760" lvl="0" indent="-365760">
              <a:spcBef>
                <a:spcPts val="480"/>
              </a:spcBef>
              <a:buSzPts val="2400"/>
            </a:pPr>
            <a:endParaRPr dirty="0"/>
          </a:p>
        </p:txBody>
      </p:sp>
      <p:sp>
        <p:nvSpPr>
          <p:cNvPr id="157" name="Google Shape;157;p4"/>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Book Antiqua"/>
              <a:buNone/>
            </a:pPr>
            <a:r>
              <a:rPr lang="en-US" sz="4400" dirty="0"/>
              <a:t>Education in India At Present.</a:t>
            </a:r>
            <a:endParaRPr sz="4400"/>
          </a:p>
        </p:txBody>
      </p:sp>
      <p:pic>
        <p:nvPicPr>
          <p:cNvPr id="158" name="Google Shape;158;p4"/>
          <p:cNvPicPr preferRelativeResize="0"/>
          <p:nvPr/>
        </p:nvPicPr>
        <p:blipFill rotWithShape="1">
          <a:blip r:embed="rId3">
            <a:alphaModFix/>
          </a:blip>
          <a:srcRect/>
          <a:stretch/>
        </p:blipFill>
        <p:spPr>
          <a:xfrm>
            <a:off x="2971800" y="2133600"/>
            <a:ext cx="2627142" cy="1228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6">
                                            <p:txEl>
                                              <p:pRg st="3" end="3"/>
                                            </p:txEl>
                                          </p:spTgt>
                                        </p:tgtEl>
                                        <p:attrNameLst>
                                          <p:attrName>style.visibility</p:attrName>
                                        </p:attrNameLst>
                                      </p:cBhvr>
                                      <p:to>
                                        <p:strVal val="visible"/>
                                      </p:to>
                                    </p:set>
                                    <p:animEffect transition="in" filter="box(in)">
                                      <p:cBhvr>
                                        <p:cTn id="17" dur="500"/>
                                        <p:tgtEl>
                                          <p:spTgt spid="1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6">
                                            <p:txEl>
                                              <p:pRg st="4" end="4"/>
                                            </p:txEl>
                                          </p:spTgt>
                                        </p:tgtEl>
                                        <p:attrNameLst>
                                          <p:attrName>style.visibility</p:attrName>
                                        </p:attrNameLst>
                                      </p:cBhvr>
                                      <p:to>
                                        <p:strVal val="visible"/>
                                      </p:to>
                                    </p:set>
                                    <p:animEffect transition="in" filter="box(in)">
                                      <p:cBhvr>
                                        <p:cTn id="22" dur="500"/>
                                        <p:tgtEl>
                                          <p:spTgt spid="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213359" algn="l" rtl="0">
              <a:spcBef>
                <a:spcPts val="0"/>
              </a:spcBef>
              <a:spcAft>
                <a:spcPts val="0"/>
              </a:spcAft>
              <a:buSzPts val="2400"/>
              <a:buNone/>
            </a:pPr>
            <a:endParaRPr dirty="0"/>
          </a:p>
          <a:p>
            <a:pPr marL="365760" lvl="0" indent="-213359" algn="l" rtl="0">
              <a:spcBef>
                <a:spcPts val="480"/>
              </a:spcBef>
              <a:spcAft>
                <a:spcPts val="0"/>
              </a:spcAft>
              <a:buSzPts val="2400"/>
              <a:buNone/>
            </a:pPr>
            <a:endParaRPr dirty="0"/>
          </a:p>
          <a:p>
            <a:pPr marL="365760" lvl="0" indent="-213359" algn="l" rtl="0">
              <a:spcBef>
                <a:spcPts val="480"/>
              </a:spcBef>
              <a:spcAft>
                <a:spcPts val="0"/>
              </a:spcAft>
              <a:buSzPts val="2400"/>
              <a:buNone/>
            </a:pPr>
            <a:endParaRPr dirty="0"/>
          </a:p>
          <a:p>
            <a:pPr marL="365760" lvl="0" indent="-365760">
              <a:spcBef>
                <a:spcPts val="480"/>
              </a:spcBef>
              <a:buSzPts val="2400"/>
            </a:pPr>
            <a:endParaRPr lang="en-US" dirty="0" smtClean="0"/>
          </a:p>
          <a:p>
            <a:pPr marL="365760" lvl="0" indent="-365760">
              <a:spcBef>
                <a:spcPts val="480"/>
              </a:spcBef>
              <a:buSzPts val="2400"/>
            </a:pPr>
            <a:r>
              <a:rPr lang="en-US" sz="1800" dirty="0" smtClean="0"/>
              <a:t>During the COVID 19 situations the students learnt online with the help of different apps like Google Meet, Microsoft Teams, etc.</a:t>
            </a:r>
          </a:p>
          <a:p>
            <a:pPr marL="365760" lvl="0" indent="-365760">
              <a:spcBef>
                <a:spcPts val="480"/>
              </a:spcBef>
              <a:buSzPts val="2400"/>
            </a:pPr>
            <a:r>
              <a:rPr lang="en-US" sz="1800" dirty="0" smtClean="0"/>
              <a:t>At present in colleges we have well developed smart IT tools like projector, laptops etc.</a:t>
            </a:r>
          </a:p>
          <a:p>
            <a:pPr marL="365760" lvl="0" indent="-365760">
              <a:spcBef>
                <a:spcPts val="480"/>
              </a:spcBef>
              <a:buSzPts val="2400"/>
            </a:pPr>
            <a:r>
              <a:rPr lang="en-US" sz="1800" dirty="0" smtClean="0"/>
              <a:t>With the advanced IT tools the students are learning in an advanced way.</a:t>
            </a:r>
            <a:endParaRPr sz="1800" dirty="0"/>
          </a:p>
        </p:txBody>
      </p:sp>
      <p:sp>
        <p:nvSpPr>
          <p:cNvPr id="157" name="Google Shape;157;p4"/>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Book Antiqua"/>
              <a:buNone/>
            </a:pPr>
            <a:r>
              <a:rPr lang="en-US" sz="4400" dirty="0"/>
              <a:t>Education in India </a:t>
            </a:r>
            <a:r>
              <a:rPr lang="en-US" sz="4400" dirty="0" smtClean="0"/>
              <a:t>during Covid 19 &amp; At </a:t>
            </a:r>
            <a:r>
              <a:rPr lang="en-US" sz="4400" dirty="0"/>
              <a:t>Present.</a:t>
            </a:r>
            <a:endParaRPr sz="4400" dirty="0"/>
          </a:p>
        </p:txBody>
      </p:sp>
      <p:pic>
        <p:nvPicPr>
          <p:cNvPr id="158" name="Google Shape;158;p4"/>
          <p:cNvPicPr preferRelativeResize="0"/>
          <p:nvPr/>
        </p:nvPicPr>
        <p:blipFill rotWithShape="1">
          <a:blip r:embed="rId3">
            <a:alphaModFix/>
          </a:blip>
          <a:srcRect/>
          <a:stretch/>
        </p:blipFill>
        <p:spPr>
          <a:xfrm>
            <a:off x="5152327" y="2288343"/>
            <a:ext cx="2880326" cy="1481797"/>
          </a:xfrm>
          <a:prstGeom prst="rect">
            <a:avLst/>
          </a:prstGeom>
          <a:noFill/>
          <a:ln>
            <a:noFill/>
          </a:ln>
        </p:spPr>
      </p:pic>
      <p:pic>
        <p:nvPicPr>
          <p:cNvPr id="5" name="Picture 4" descr="download.jpg"/>
          <p:cNvPicPr>
            <a:picLocks noChangeAspect="1"/>
          </p:cNvPicPr>
          <p:nvPr/>
        </p:nvPicPr>
        <p:blipFill>
          <a:blip r:embed="rId4"/>
          <a:stretch>
            <a:fillRect/>
          </a:stretch>
        </p:blipFill>
        <p:spPr>
          <a:xfrm>
            <a:off x="1047164" y="2178734"/>
            <a:ext cx="28575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blinds(horizontal)">
                                      <p:cBhvr>
                                        <p:cTn id="17" dur="20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6">
                                            <p:txEl>
                                              <p:pRg st="4" end="4"/>
                                            </p:txEl>
                                          </p:spTgt>
                                        </p:tgtEl>
                                        <p:attrNameLst>
                                          <p:attrName>style.visibility</p:attrName>
                                        </p:attrNameLst>
                                      </p:cBhvr>
                                      <p:to>
                                        <p:strVal val="visible"/>
                                      </p:to>
                                    </p:set>
                                    <p:animEffect transition="in" filter="checkerboard(across)">
                                      <p:cBhvr>
                                        <p:cTn id="22" dur="500"/>
                                        <p:tgtEl>
                                          <p:spTgt spid="15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animEffect transition="in" filter="checkerboard(across)">
                                      <p:cBhvr>
                                        <p:cTn id="27" dur="500"/>
                                        <p:tgtEl>
                                          <p:spTgt spid="15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6">
                                            <p:txEl>
                                              <p:pRg st="6" end="6"/>
                                            </p:txEl>
                                          </p:spTgt>
                                        </p:tgtEl>
                                        <p:attrNameLst>
                                          <p:attrName>style.visibility</p:attrName>
                                        </p:attrNameLst>
                                      </p:cBhvr>
                                      <p:to>
                                        <p:strVal val="visible"/>
                                      </p:to>
                                    </p:set>
                                    <p:animEffect transition="in" filter="checkerboard(across)">
                                      <p:cBhvr>
                                        <p:cTn id="32" dur="500"/>
                                        <p:tgtEl>
                                          <p:spTgt spid="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365760" algn="l" rtl="0">
              <a:spcBef>
                <a:spcPts val="0"/>
              </a:spcBef>
              <a:spcAft>
                <a:spcPts val="0"/>
              </a:spcAft>
              <a:buSzPts val="2400"/>
              <a:buChar char="🙣"/>
            </a:pPr>
            <a:r>
              <a:rPr lang="en-US" dirty="0"/>
              <a:t>We have a number of tools for on line/digital education in the form of Android Apps &amp; </a:t>
            </a:r>
            <a:r>
              <a:rPr lang="en-US" dirty="0" smtClean="0"/>
              <a:t>Software </a:t>
            </a:r>
            <a:r>
              <a:rPr lang="en-US" dirty="0"/>
              <a:t>like</a:t>
            </a:r>
            <a:endParaRPr dirty="0"/>
          </a:p>
          <a:p>
            <a:pPr marL="457200" lvl="0" indent="-457200" algn="l" rtl="0">
              <a:spcBef>
                <a:spcPts val="360"/>
              </a:spcBef>
              <a:spcAft>
                <a:spcPts val="0"/>
              </a:spcAft>
              <a:buSzPts val="1800"/>
              <a:buFont typeface="Book Antiqua"/>
              <a:buAutoNum type="arabicPeriod"/>
            </a:pPr>
            <a:r>
              <a:rPr lang="en-US" sz="1800" dirty="0"/>
              <a:t>Diksha App</a:t>
            </a:r>
            <a:endParaRPr dirty="0"/>
          </a:p>
          <a:p>
            <a:pPr marL="457200" lvl="0" indent="-457200" algn="l" rtl="0">
              <a:spcBef>
                <a:spcPts val="360"/>
              </a:spcBef>
              <a:spcAft>
                <a:spcPts val="0"/>
              </a:spcAft>
              <a:buSzPts val="1800"/>
              <a:buFont typeface="Book Antiqua"/>
              <a:buAutoNum type="arabicPeriod"/>
            </a:pPr>
            <a:r>
              <a:rPr lang="en-US" sz="1800" dirty="0"/>
              <a:t>Microsoft Teams</a:t>
            </a:r>
            <a:endParaRPr dirty="0"/>
          </a:p>
          <a:p>
            <a:pPr marL="457200" lvl="0" indent="-457200" algn="l" rtl="0">
              <a:spcBef>
                <a:spcPts val="360"/>
              </a:spcBef>
              <a:spcAft>
                <a:spcPts val="0"/>
              </a:spcAft>
              <a:buSzPts val="1800"/>
              <a:buFont typeface="Book Antiqua"/>
              <a:buAutoNum type="arabicPeriod"/>
            </a:pPr>
            <a:r>
              <a:rPr lang="en-US" sz="1800" dirty="0"/>
              <a:t>Google Meet</a:t>
            </a:r>
            <a:endParaRPr dirty="0"/>
          </a:p>
          <a:p>
            <a:pPr marL="457200" lvl="0" indent="-457200" algn="l" rtl="0">
              <a:spcBef>
                <a:spcPts val="360"/>
              </a:spcBef>
              <a:spcAft>
                <a:spcPts val="0"/>
              </a:spcAft>
              <a:buSzPts val="1800"/>
              <a:buFont typeface="Book Antiqua"/>
              <a:buAutoNum type="arabicPeriod"/>
            </a:pPr>
            <a:r>
              <a:rPr lang="en-US" sz="1800" dirty="0"/>
              <a:t>Google Docs for online </a:t>
            </a:r>
            <a:r>
              <a:rPr lang="en-US" sz="1800" dirty="0" smtClean="0"/>
              <a:t>quiz/test</a:t>
            </a:r>
            <a:endParaRPr dirty="0"/>
          </a:p>
          <a:p>
            <a:pPr marL="457200" lvl="0" indent="-457200" algn="l" rtl="0">
              <a:spcBef>
                <a:spcPts val="360"/>
              </a:spcBef>
              <a:spcAft>
                <a:spcPts val="0"/>
              </a:spcAft>
              <a:buSzPts val="1800"/>
              <a:buFont typeface="Book Antiqua"/>
              <a:buAutoNum type="arabicPeriod"/>
            </a:pPr>
            <a:r>
              <a:rPr lang="en-US" sz="1800" dirty="0"/>
              <a:t>You-Tube</a:t>
            </a:r>
            <a:endParaRPr dirty="0"/>
          </a:p>
          <a:p>
            <a:pPr marL="457200" lvl="0" indent="-457200" algn="l" rtl="0">
              <a:spcBef>
                <a:spcPts val="360"/>
              </a:spcBef>
              <a:spcAft>
                <a:spcPts val="0"/>
              </a:spcAft>
              <a:buSzPts val="1800"/>
              <a:buFont typeface="Book Antiqua"/>
              <a:buAutoNum type="arabicPeriod"/>
            </a:pPr>
            <a:r>
              <a:rPr lang="en-US" sz="1800" dirty="0"/>
              <a:t>Educational other apps available on the Play-Store</a:t>
            </a:r>
            <a:r>
              <a:rPr lang="en-US" sz="1800" dirty="0" smtClean="0"/>
              <a:t>.</a:t>
            </a:r>
          </a:p>
          <a:p>
            <a:pPr marL="457200" lvl="0" indent="-457200" algn="l" rtl="0">
              <a:spcBef>
                <a:spcPts val="360"/>
              </a:spcBef>
              <a:spcAft>
                <a:spcPts val="0"/>
              </a:spcAft>
              <a:buSzPts val="1800"/>
              <a:buFont typeface="Book Antiqua"/>
              <a:buAutoNum type="arabicPeriod"/>
            </a:pPr>
            <a:r>
              <a:rPr lang="en-US" sz="1800" dirty="0" smtClean="0"/>
              <a:t>Google Classroom</a:t>
            </a:r>
          </a:p>
          <a:p>
            <a:pPr marL="457200" lvl="0" indent="-457200" algn="l" rtl="0">
              <a:spcBef>
                <a:spcPts val="360"/>
              </a:spcBef>
              <a:spcAft>
                <a:spcPts val="0"/>
              </a:spcAft>
              <a:buSzPts val="1800"/>
              <a:buFont typeface="Book Antiqua"/>
              <a:buAutoNum type="arabicPeriod"/>
            </a:pPr>
            <a:r>
              <a:rPr lang="en-US" sz="1800" dirty="0" smtClean="0"/>
              <a:t>BYJUS, Unacademy, Akash, etc.</a:t>
            </a:r>
            <a:endParaRPr dirty="0"/>
          </a:p>
          <a:p>
            <a:pPr marL="0" lvl="0" indent="0" algn="l" rtl="0">
              <a:spcBef>
                <a:spcPts val="640"/>
              </a:spcBef>
              <a:spcAft>
                <a:spcPts val="0"/>
              </a:spcAft>
              <a:buSzPts val="3200"/>
              <a:buNone/>
            </a:pPr>
            <a:endParaRPr sz="3200" dirty="0"/>
          </a:p>
          <a:p>
            <a:pPr marL="457200" lvl="0" indent="-304800" algn="l" rtl="0">
              <a:spcBef>
                <a:spcPts val="480"/>
              </a:spcBef>
              <a:spcAft>
                <a:spcPts val="0"/>
              </a:spcAft>
              <a:buSzPts val="2400"/>
              <a:buFont typeface="Book Antiqua"/>
              <a:buNone/>
            </a:pPr>
            <a:endParaRPr dirty="0"/>
          </a:p>
        </p:txBody>
      </p:sp>
      <p:sp>
        <p:nvSpPr>
          <p:cNvPr id="164" name="Google Shape;164;p5"/>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Book Antiqua"/>
              <a:buNone/>
            </a:pPr>
            <a:r>
              <a:rPr lang="en-US" sz="4400"/>
              <a:t>Different Tools for                 On line/Digital Learning</a:t>
            </a:r>
            <a:endParaRPr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2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
                                            <p:txEl>
                                              <p:pRg st="0" end="0"/>
                                            </p:txEl>
                                          </p:spTgt>
                                        </p:tgtEl>
                                        <p:attrNameLst>
                                          <p:attrName>style.visibility</p:attrName>
                                        </p:attrNameLst>
                                      </p:cBhvr>
                                      <p:to>
                                        <p:strVal val="visible"/>
                                      </p:to>
                                    </p:set>
                                    <p:anim calcmode="lin" valueType="num">
                                      <p:cBhvr additive="base">
                                        <p:cTn id="12" dur="500"/>
                                        <p:tgtEl>
                                          <p:spTgt spid="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
                                            <p:txEl>
                                              <p:pRg st="1" end="1"/>
                                            </p:txEl>
                                          </p:spTgt>
                                        </p:tgtEl>
                                        <p:attrNameLst>
                                          <p:attrName>style.visibility</p:attrName>
                                        </p:attrNameLst>
                                      </p:cBhvr>
                                      <p:to>
                                        <p:strVal val="visible"/>
                                      </p:to>
                                    </p:set>
                                    <p:anim calcmode="lin" valueType="num">
                                      <p:cBhvr additive="base">
                                        <p:cTn id="17" dur="500"/>
                                        <p:tgtEl>
                                          <p:spTgt spid="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3">
                                            <p:txEl>
                                              <p:pRg st="2" end="2"/>
                                            </p:txEl>
                                          </p:spTgt>
                                        </p:tgtEl>
                                        <p:attrNameLst>
                                          <p:attrName>style.visibility</p:attrName>
                                        </p:attrNameLst>
                                      </p:cBhvr>
                                      <p:to>
                                        <p:strVal val="visible"/>
                                      </p:to>
                                    </p:set>
                                    <p:anim calcmode="lin" valueType="num">
                                      <p:cBhvr additive="base">
                                        <p:cTn id="22" dur="500"/>
                                        <p:tgtEl>
                                          <p:spTgt spid="1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
                                            <p:txEl>
                                              <p:pRg st="3" end="3"/>
                                            </p:txEl>
                                          </p:spTgt>
                                        </p:tgtEl>
                                        <p:attrNameLst>
                                          <p:attrName>style.visibility</p:attrName>
                                        </p:attrNameLst>
                                      </p:cBhvr>
                                      <p:to>
                                        <p:strVal val="visible"/>
                                      </p:to>
                                    </p:set>
                                    <p:anim calcmode="lin" valueType="num">
                                      <p:cBhvr additive="base">
                                        <p:cTn id="27" dur="500"/>
                                        <p:tgtEl>
                                          <p:spTgt spid="1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3">
                                            <p:txEl>
                                              <p:pRg st="4" end="4"/>
                                            </p:txEl>
                                          </p:spTgt>
                                        </p:tgtEl>
                                        <p:attrNameLst>
                                          <p:attrName>style.visibility</p:attrName>
                                        </p:attrNameLst>
                                      </p:cBhvr>
                                      <p:to>
                                        <p:strVal val="visible"/>
                                      </p:to>
                                    </p:set>
                                    <p:anim calcmode="lin" valueType="num">
                                      <p:cBhvr additive="base">
                                        <p:cTn id="32" dur="500"/>
                                        <p:tgtEl>
                                          <p:spTgt spid="1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
                                            <p:txEl>
                                              <p:pRg st="5" end="5"/>
                                            </p:txEl>
                                          </p:spTgt>
                                        </p:tgtEl>
                                        <p:attrNameLst>
                                          <p:attrName>style.visibility</p:attrName>
                                        </p:attrNameLst>
                                      </p:cBhvr>
                                      <p:to>
                                        <p:strVal val="visible"/>
                                      </p:to>
                                    </p:set>
                                    <p:anim calcmode="lin" valueType="num">
                                      <p:cBhvr additive="base">
                                        <p:cTn id="37" dur="500"/>
                                        <p:tgtEl>
                                          <p:spTgt spid="1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3">
                                            <p:txEl>
                                              <p:pRg st="6" end="6"/>
                                            </p:txEl>
                                          </p:spTgt>
                                        </p:tgtEl>
                                        <p:attrNameLst>
                                          <p:attrName>style.visibility</p:attrName>
                                        </p:attrNameLst>
                                      </p:cBhvr>
                                      <p:to>
                                        <p:strVal val="visible"/>
                                      </p:to>
                                    </p:set>
                                    <p:anim calcmode="lin" valueType="num">
                                      <p:cBhvr additive="base">
                                        <p:cTn id="42" dur="500"/>
                                        <p:tgtEl>
                                          <p:spTgt spid="1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3">
                                            <p:txEl>
                                              <p:pRg st="7" end="7"/>
                                            </p:txEl>
                                          </p:spTgt>
                                        </p:tgtEl>
                                        <p:attrNameLst>
                                          <p:attrName>style.visibility</p:attrName>
                                        </p:attrNameLst>
                                      </p:cBhvr>
                                      <p:to>
                                        <p:strVal val="visible"/>
                                      </p:to>
                                    </p:set>
                                    <p:anim calcmode="lin" valueType="num">
                                      <p:cBhvr additive="base">
                                        <p:cTn id="47" dur="500"/>
                                        <p:tgtEl>
                                          <p:spTgt spid="16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3">
                                            <p:txEl>
                                              <p:pRg st="8" end="8"/>
                                            </p:txEl>
                                          </p:spTgt>
                                        </p:tgtEl>
                                        <p:attrNameLst>
                                          <p:attrName>style.visibility</p:attrName>
                                        </p:attrNameLst>
                                      </p:cBhvr>
                                      <p:to>
                                        <p:strVal val="visible"/>
                                      </p:to>
                                    </p:set>
                                    <p:anim calcmode="lin" valueType="num">
                                      <p:cBhvr additive="base">
                                        <p:cTn id="52" dur="500"/>
                                        <p:tgtEl>
                                          <p:spTgt spid="1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213359" algn="l" rtl="0">
              <a:spcBef>
                <a:spcPts val="0"/>
              </a:spcBef>
              <a:spcAft>
                <a:spcPts val="0"/>
              </a:spcAft>
              <a:buSzPts val="2400"/>
              <a:buNone/>
            </a:pPr>
            <a:endParaRPr/>
          </a:p>
          <a:p>
            <a:pPr marL="0" lvl="0" indent="0" algn="l" rtl="0">
              <a:spcBef>
                <a:spcPts val="480"/>
              </a:spcBef>
              <a:spcAft>
                <a:spcPts val="0"/>
              </a:spcAft>
              <a:buSzPts val="2400"/>
              <a:buNone/>
            </a:pPr>
            <a:endParaRPr/>
          </a:p>
          <a:p>
            <a:pPr marL="365760" lvl="0" indent="-213359" algn="l" rtl="0">
              <a:spcBef>
                <a:spcPts val="480"/>
              </a:spcBef>
              <a:spcAft>
                <a:spcPts val="0"/>
              </a:spcAft>
              <a:buSzPts val="2400"/>
              <a:buNone/>
            </a:pPr>
            <a:endParaRPr/>
          </a:p>
          <a:p>
            <a:pPr marL="365760" lvl="0" indent="-213359" algn="l" rtl="0">
              <a:spcBef>
                <a:spcPts val="480"/>
              </a:spcBef>
              <a:spcAft>
                <a:spcPts val="0"/>
              </a:spcAft>
              <a:buSzPts val="2400"/>
              <a:buNone/>
            </a:pPr>
            <a:endParaRPr/>
          </a:p>
          <a:p>
            <a:pPr marL="365760" lvl="0" indent="-365760" algn="l" rtl="0">
              <a:spcBef>
                <a:spcPts val="480"/>
              </a:spcBef>
              <a:spcAft>
                <a:spcPts val="0"/>
              </a:spcAft>
              <a:buSzPts val="2400"/>
              <a:buChar char="🙣"/>
            </a:pPr>
            <a:r>
              <a:rPr lang="en-US" dirty="0"/>
              <a:t>On line/Digital Education is the innovative use of digital tools &amp; technologies during teaching &amp; learning &amp; is often referred to as Technology Enhanced Learning (TEL) or e-Learning. </a:t>
            </a:r>
            <a:endParaRPr/>
          </a:p>
        </p:txBody>
      </p:sp>
      <p:sp>
        <p:nvSpPr>
          <p:cNvPr id="170" name="Google Shape;170;p6"/>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Book Antiqua"/>
              <a:buNone/>
            </a:pPr>
            <a:r>
              <a:rPr lang="en-US" sz="4400"/>
              <a:t>On line/Digital Education:</a:t>
            </a:r>
            <a:endParaRPr sz="4400"/>
          </a:p>
        </p:txBody>
      </p:sp>
      <p:pic>
        <p:nvPicPr>
          <p:cNvPr id="171" name="Google Shape;171;p6"/>
          <p:cNvPicPr preferRelativeResize="0"/>
          <p:nvPr/>
        </p:nvPicPr>
        <p:blipFill rotWithShape="1">
          <a:blip r:embed="rId3">
            <a:alphaModFix/>
          </a:blip>
          <a:srcRect/>
          <a:stretch/>
        </p:blipFill>
        <p:spPr>
          <a:xfrm>
            <a:off x="3048000" y="2286000"/>
            <a:ext cx="2857500" cy="16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9">
                                            <p:txEl>
                                              <p:pRg st="4" end="4"/>
                                            </p:txEl>
                                          </p:spTgt>
                                        </p:tgtEl>
                                        <p:attrNameLst>
                                          <p:attrName>style.visibility</p:attrName>
                                        </p:attrNameLst>
                                      </p:cBhvr>
                                      <p:to>
                                        <p:strVal val="visible"/>
                                      </p:to>
                                    </p:set>
                                    <p:anim calcmode="lin" valueType="num">
                                      <p:cBhvr additive="base">
                                        <p:cTn id="17" dur="500" fill="hold"/>
                                        <p:tgtEl>
                                          <p:spTgt spid="16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365760" algn="l" rtl="0">
              <a:lnSpc>
                <a:spcPct val="90000"/>
              </a:lnSpc>
              <a:spcBef>
                <a:spcPts val="0"/>
              </a:spcBef>
              <a:spcAft>
                <a:spcPts val="0"/>
              </a:spcAft>
              <a:buSzPts val="2000"/>
              <a:buChar char="🙣"/>
            </a:pPr>
            <a:r>
              <a:rPr lang="en-US" sz="2000" dirty="0"/>
              <a:t>Anyone can learn anything at anytime from anywhere.</a:t>
            </a:r>
            <a:endParaRPr dirty="0"/>
          </a:p>
          <a:p>
            <a:pPr marL="365760" lvl="0" indent="-365760" algn="l" rtl="0">
              <a:lnSpc>
                <a:spcPct val="90000"/>
              </a:lnSpc>
              <a:spcBef>
                <a:spcPts val="400"/>
              </a:spcBef>
              <a:spcAft>
                <a:spcPts val="0"/>
              </a:spcAft>
              <a:buSzPts val="2000"/>
              <a:buChar char="🙣"/>
            </a:pPr>
            <a:r>
              <a:rPr lang="en-US" sz="2000" dirty="0"/>
              <a:t>Helped a lot in such COVID 19 situations where education institutions are remaining closed.</a:t>
            </a:r>
            <a:endParaRPr dirty="0"/>
          </a:p>
          <a:p>
            <a:pPr marL="365760" lvl="0" indent="-365760" algn="l" rtl="0">
              <a:lnSpc>
                <a:spcPct val="90000"/>
              </a:lnSpc>
              <a:spcBef>
                <a:spcPts val="400"/>
              </a:spcBef>
              <a:spcAft>
                <a:spcPts val="0"/>
              </a:spcAft>
              <a:buSzPts val="2000"/>
              <a:buChar char="🙣"/>
            </a:pPr>
            <a:r>
              <a:rPr lang="en-US" sz="2000" dirty="0"/>
              <a:t>The Students get the experience of virtual classroom.</a:t>
            </a:r>
            <a:endParaRPr dirty="0"/>
          </a:p>
          <a:p>
            <a:pPr marL="365760" lvl="0" indent="-365760" algn="l" rtl="0">
              <a:lnSpc>
                <a:spcPct val="90000"/>
              </a:lnSpc>
              <a:spcBef>
                <a:spcPts val="400"/>
              </a:spcBef>
              <a:spcAft>
                <a:spcPts val="0"/>
              </a:spcAft>
              <a:buSzPts val="2000"/>
              <a:buChar char="🙣"/>
            </a:pPr>
            <a:r>
              <a:rPr lang="en-US" sz="2000" dirty="0"/>
              <a:t>Self-Paced learning.</a:t>
            </a:r>
            <a:endParaRPr dirty="0"/>
          </a:p>
          <a:p>
            <a:pPr marL="365760" lvl="0" indent="-365760" algn="l" rtl="0">
              <a:lnSpc>
                <a:spcPct val="90000"/>
              </a:lnSpc>
              <a:spcBef>
                <a:spcPts val="400"/>
              </a:spcBef>
              <a:spcAft>
                <a:spcPts val="0"/>
              </a:spcAft>
              <a:buSzPts val="2000"/>
              <a:buChar char="🙣"/>
            </a:pPr>
            <a:r>
              <a:rPr lang="en-US" sz="2000" dirty="0"/>
              <a:t>On line learning helps us to stay relevant in a quickly changing world.</a:t>
            </a:r>
            <a:endParaRPr dirty="0"/>
          </a:p>
          <a:p>
            <a:pPr marL="365760" lvl="0" indent="-365760" algn="l" rtl="0">
              <a:lnSpc>
                <a:spcPct val="90000"/>
              </a:lnSpc>
              <a:spcBef>
                <a:spcPts val="400"/>
              </a:spcBef>
              <a:spcAft>
                <a:spcPts val="0"/>
              </a:spcAft>
              <a:buSzPts val="2000"/>
              <a:buChar char="🙣"/>
            </a:pPr>
            <a:r>
              <a:rPr lang="en-US" sz="2000" dirty="0"/>
              <a:t>E-learning is resource efficient.</a:t>
            </a:r>
            <a:endParaRPr dirty="0"/>
          </a:p>
          <a:p>
            <a:pPr marL="365760" lvl="0" indent="-365760" algn="l" rtl="0">
              <a:lnSpc>
                <a:spcPct val="90000"/>
              </a:lnSpc>
              <a:spcBef>
                <a:spcPts val="400"/>
              </a:spcBef>
              <a:spcAft>
                <a:spcPts val="0"/>
              </a:spcAft>
              <a:buSzPts val="2000"/>
              <a:buChar char="🙣"/>
            </a:pPr>
            <a:r>
              <a:rPr lang="en-US" sz="2000" dirty="0"/>
              <a:t>On line learning is more accessible to all.</a:t>
            </a:r>
            <a:endParaRPr dirty="0"/>
          </a:p>
          <a:p>
            <a:pPr marL="365760" lvl="0" indent="-365760" algn="l" rtl="0">
              <a:lnSpc>
                <a:spcPct val="90000"/>
              </a:lnSpc>
              <a:spcBef>
                <a:spcPts val="400"/>
              </a:spcBef>
              <a:spcAft>
                <a:spcPts val="0"/>
              </a:spcAft>
              <a:buSzPts val="2000"/>
              <a:buChar char="🙣"/>
            </a:pPr>
            <a:r>
              <a:rPr lang="en-US" sz="2000" dirty="0"/>
              <a:t>Develops accountability in students.</a:t>
            </a:r>
            <a:endParaRPr dirty="0"/>
          </a:p>
          <a:p>
            <a:pPr marL="365760" lvl="0" indent="-365760" algn="l" rtl="0">
              <a:lnSpc>
                <a:spcPct val="90000"/>
              </a:lnSpc>
              <a:spcBef>
                <a:spcPts val="400"/>
              </a:spcBef>
              <a:spcAft>
                <a:spcPts val="0"/>
              </a:spcAft>
              <a:buSzPts val="2000"/>
              <a:buChar char="🙣"/>
            </a:pPr>
            <a:r>
              <a:rPr lang="en-US" sz="2000" dirty="0"/>
              <a:t>Learning opportunity for educators.</a:t>
            </a:r>
            <a:endParaRPr dirty="0"/>
          </a:p>
          <a:p>
            <a:pPr marL="365760" lvl="0" indent="-213359" algn="l" rtl="0">
              <a:lnSpc>
                <a:spcPct val="90000"/>
              </a:lnSpc>
              <a:spcBef>
                <a:spcPts val="480"/>
              </a:spcBef>
              <a:spcAft>
                <a:spcPts val="0"/>
              </a:spcAft>
              <a:buSzPts val="2400"/>
              <a:buNone/>
            </a:pPr>
            <a:endParaRPr dirty="0"/>
          </a:p>
        </p:txBody>
      </p:sp>
      <p:sp>
        <p:nvSpPr>
          <p:cNvPr id="177" name="Google Shape;177;p7"/>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Book Antiqua"/>
              <a:buNone/>
            </a:pPr>
            <a:r>
              <a:rPr lang="en-US" sz="4400"/>
              <a:t>Advantages of On line /Digital  Education</a:t>
            </a:r>
            <a:endParaRPr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250"/>
                                  </p:stCondLst>
                                  <p:childTnLst>
                                    <p:set>
                                      <p:cBhvr>
                                        <p:cTn id="11" dur="1" fill="hold">
                                          <p:stCondLst>
                                            <p:cond delay="0"/>
                                          </p:stCondLst>
                                        </p:cTn>
                                        <p:tgtEl>
                                          <p:spTgt spid="176">
                                            <p:txEl>
                                              <p:pRg st="0" end="0"/>
                                            </p:txEl>
                                          </p:spTgt>
                                        </p:tgtEl>
                                        <p:attrNameLst>
                                          <p:attrName>style.visibility</p:attrName>
                                        </p:attrNameLst>
                                      </p:cBhvr>
                                      <p:to>
                                        <p:strVal val="visible"/>
                                      </p:to>
                                    </p:set>
                                    <p:anim calcmode="lin" valueType="num">
                                      <p:cBhvr additive="base">
                                        <p:cTn id="12" dur="10"/>
                                        <p:tgtEl>
                                          <p:spTgt spid="176">
                                            <p:txEl>
                                              <p:pRg st="0" end="0"/>
                                            </p:txEl>
                                          </p:spTgt>
                                        </p:tgtEl>
                                        <p:attrNameLst>
                                          <p:attrName>ppt_w</p:attrName>
                                        </p:attrNameLst>
                                      </p:cBhvr>
                                      <p:tavLst>
                                        <p:tav tm="0">
                                          <p:val>
                                            <p:strVal val="0"/>
                                          </p:val>
                                        </p:tav>
                                        <p:tav tm="100000">
                                          <p:val>
                                            <p:strVal val="#ppt_w"/>
                                          </p:val>
                                        </p:tav>
                                      </p:tavLst>
                                    </p:anim>
                                    <p:anim calcmode="lin" valueType="num">
                                      <p:cBhvr additive="base">
                                        <p:cTn id="13" dur="10"/>
                                        <p:tgtEl>
                                          <p:spTgt spid="17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250"/>
                                  </p:stCondLst>
                                  <p:childTnLst>
                                    <p:set>
                                      <p:cBhvr>
                                        <p:cTn id="17" dur="1" fill="hold">
                                          <p:stCondLst>
                                            <p:cond delay="0"/>
                                          </p:stCondLst>
                                        </p:cTn>
                                        <p:tgtEl>
                                          <p:spTgt spid="176">
                                            <p:txEl>
                                              <p:pRg st="1" end="1"/>
                                            </p:txEl>
                                          </p:spTgt>
                                        </p:tgtEl>
                                        <p:attrNameLst>
                                          <p:attrName>style.visibility</p:attrName>
                                        </p:attrNameLst>
                                      </p:cBhvr>
                                      <p:to>
                                        <p:strVal val="visible"/>
                                      </p:to>
                                    </p:set>
                                    <p:anim calcmode="lin" valueType="num">
                                      <p:cBhvr additive="base">
                                        <p:cTn id="18" dur="10"/>
                                        <p:tgtEl>
                                          <p:spTgt spid="176">
                                            <p:txEl>
                                              <p:pRg st="1" end="1"/>
                                            </p:txEl>
                                          </p:spTgt>
                                        </p:tgtEl>
                                        <p:attrNameLst>
                                          <p:attrName>ppt_w</p:attrName>
                                        </p:attrNameLst>
                                      </p:cBhvr>
                                      <p:tavLst>
                                        <p:tav tm="0">
                                          <p:val>
                                            <p:strVal val="0"/>
                                          </p:val>
                                        </p:tav>
                                        <p:tav tm="100000">
                                          <p:val>
                                            <p:strVal val="#ppt_w"/>
                                          </p:val>
                                        </p:tav>
                                      </p:tavLst>
                                    </p:anim>
                                    <p:anim calcmode="lin" valueType="num">
                                      <p:cBhvr additive="base">
                                        <p:cTn id="19" dur="10"/>
                                        <p:tgtEl>
                                          <p:spTgt spid="17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250"/>
                                  </p:stCondLst>
                                  <p:childTnLst>
                                    <p:set>
                                      <p:cBhvr>
                                        <p:cTn id="23" dur="1" fill="hold">
                                          <p:stCondLst>
                                            <p:cond delay="0"/>
                                          </p:stCondLst>
                                        </p:cTn>
                                        <p:tgtEl>
                                          <p:spTgt spid="176">
                                            <p:txEl>
                                              <p:pRg st="2" end="2"/>
                                            </p:txEl>
                                          </p:spTgt>
                                        </p:tgtEl>
                                        <p:attrNameLst>
                                          <p:attrName>style.visibility</p:attrName>
                                        </p:attrNameLst>
                                      </p:cBhvr>
                                      <p:to>
                                        <p:strVal val="visible"/>
                                      </p:to>
                                    </p:set>
                                    <p:anim calcmode="lin" valueType="num">
                                      <p:cBhvr additive="base">
                                        <p:cTn id="24" dur="10"/>
                                        <p:tgtEl>
                                          <p:spTgt spid="176">
                                            <p:txEl>
                                              <p:pRg st="2" end="2"/>
                                            </p:txEl>
                                          </p:spTgt>
                                        </p:tgtEl>
                                        <p:attrNameLst>
                                          <p:attrName>ppt_w</p:attrName>
                                        </p:attrNameLst>
                                      </p:cBhvr>
                                      <p:tavLst>
                                        <p:tav tm="0">
                                          <p:val>
                                            <p:strVal val="0"/>
                                          </p:val>
                                        </p:tav>
                                        <p:tav tm="100000">
                                          <p:val>
                                            <p:strVal val="#ppt_w"/>
                                          </p:val>
                                        </p:tav>
                                      </p:tavLst>
                                    </p:anim>
                                    <p:anim calcmode="lin" valueType="num">
                                      <p:cBhvr additive="base">
                                        <p:cTn id="25" dur="10"/>
                                        <p:tgtEl>
                                          <p:spTgt spid="17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250"/>
                                  </p:stCondLst>
                                  <p:childTnLst>
                                    <p:set>
                                      <p:cBhvr>
                                        <p:cTn id="29" dur="1" fill="hold">
                                          <p:stCondLst>
                                            <p:cond delay="0"/>
                                          </p:stCondLst>
                                        </p:cTn>
                                        <p:tgtEl>
                                          <p:spTgt spid="176">
                                            <p:txEl>
                                              <p:pRg st="3" end="3"/>
                                            </p:txEl>
                                          </p:spTgt>
                                        </p:tgtEl>
                                        <p:attrNameLst>
                                          <p:attrName>style.visibility</p:attrName>
                                        </p:attrNameLst>
                                      </p:cBhvr>
                                      <p:to>
                                        <p:strVal val="visible"/>
                                      </p:to>
                                    </p:set>
                                    <p:anim calcmode="lin" valueType="num">
                                      <p:cBhvr additive="base">
                                        <p:cTn id="30" dur="10"/>
                                        <p:tgtEl>
                                          <p:spTgt spid="176">
                                            <p:txEl>
                                              <p:pRg st="3" end="3"/>
                                            </p:txEl>
                                          </p:spTgt>
                                        </p:tgtEl>
                                        <p:attrNameLst>
                                          <p:attrName>ppt_w</p:attrName>
                                        </p:attrNameLst>
                                      </p:cBhvr>
                                      <p:tavLst>
                                        <p:tav tm="0">
                                          <p:val>
                                            <p:strVal val="0"/>
                                          </p:val>
                                        </p:tav>
                                        <p:tav tm="100000">
                                          <p:val>
                                            <p:strVal val="#ppt_w"/>
                                          </p:val>
                                        </p:tav>
                                      </p:tavLst>
                                    </p:anim>
                                    <p:anim calcmode="lin" valueType="num">
                                      <p:cBhvr additive="base">
                                        <p:cTn id="31" dur="10"/>
                                        <p:tgtEl>
                                          <p:spTgt spid="176">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250"/>
                                  </p:stCondLst>
                                  <p:childTnLst>
                                    <p:set>
                                      <p:cBhvr>
                                        <p:cTn id="35" dur="1" fill="hold">
                                          <p:stCondLst>
                                            <p:cond delay="0"/>
                                          </p:stCondLst>
                                        </p:cTn>
                                        <p:tgtEl>
                                          <p:spTgt spid="176">
                                            <p:txEl>
                                              <p:pRg st="4" end="4"/>
                                            </p:txEl>
                                          </p:spTgt>
                                        </p:tgtEl>
                                        <p:attrNameLst>
                                          <p:attrName>style.visibility</p:attrName>
                                        </p:attrNameLst>
                                      </p:cBhvr>
                                      <p:to>
                                        <p:strVal val="visible"/>
                                      </p:to>
                                    </p:set>
                                    <p:anim calcmode="lin" valueType="num">
                                      <p:cBhvr additive="base">
                                        <p:cTn id="36" dur="10"/>
                                        <p:tgtEl>
                                          <p:spTgt spid="176">
                                            <p:txEl>
                                              <p:pRg st="4" end="4"/>
                                            </p:txEl>
                                          </p:spTgt>
                                        </p:tgtEl>
                                        <p:attrNameLst>
                                          <p:attrName>ppt_w</p:attrName>
                                        </p:attrNameLst>
                                      </p:cBhvr>
                                      <p:tavLst>
                                        <p:tav tm="0">
                                          <p:val>
                                            <p:strVal val="0"/>
                                          </p:val>
                                        </p:tav>
                                        <p:tav tm="100000">
                                          <p:val>
                                            <p:strVal val="#ppt_w"/>
                                          </p:val>
                                        </p:tav>
                                      </p:tavLst>
                                    </p:anim>
                                    <p:anim calcmode="lin" valueType="num">
                                      <p:cBhvr additive="base">
                                        <p:cTn id="37" dur="10"/>
                                        <p:tgtEl>
                                          <p:spTgt spid="176">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250"/>
                                  </p:stCondLst>
                                  <p:childTnLst>
                                    <p:set>
                                      <p:cBhvr>
                                        <p:cTn id="41" dur="1" fill="hold">
                                          <p:stCondLst>
                                            <p:cond delay="0"/>
                                          </p:stCondLst>
                                        </p:cTn>
                                        <p:tgtEl>
                                          <p:spTgt spid="176">
                                            <p:txEl>
                                              <p:pRg st="5" end="5"/>
                                            </p:txEl>
                                          </p:spTgt>
                                        </p:tgtEl>
                                        <p:attrNameLst>
                                          <p:attrName>style.visibility</p:attrName>
                                        </p:attrNameLst>
                                      </p:cBhvr>
                                      <p:to>
                                        <p:strVal val="visible"/>
                                      </p:to>
                                    </p:set>
                                    <p:anim calcmode="lin" valueType="num">
                                      <p:cBhvr additive="base">
                                        <p:cTn id="42" dur="10"/>
                                        <p:tgtEl>
                                          <p:spTgt spid="176">
                                            <p:txEl>
                                              <p:pRg st="5" end="5"/>
                                            </p:txEl>
                                          </p:spTgt>
                                        </p:tgtEl>
                                        <p:attrNameLst>
                                          <p:attrName>ppt_w</p:attrName>
                                        </p:attrNameLst>
                                      </p:cBhvr>
                                      <p:tavLst>
                                        <p:tav tm="0">
                                          <p:val>
                                            <p:strVal val="0"/>
                                          </p:val>
                                        </p:tav>
                                        <p:tav tm="100000">
                                          <p:val>
                                            <p:strVal val="#ppt_w"/>
                                          </p:val>
                                        </p:tav>
                                      </p:tavLst>
                                    </p:anim>
                                    <p:anim calcmode="lin" valueType="num">
                                      <p:cBhvr additive="base">
                                        <p:cTn id="43" dur="10"/>
                                        <p:tgtEl>
                                          <p:spTgt spid="176">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250"/>
                                  </p:stCondLst>
                                  <p:childTnLst>
                                    <p:set>
                                      <p:cBhvr>
                                        <p:cTn id="47" dur="1" fill="hold">
                                          <p:stCondLst>
                                            <p:cond delay="0"/>
                                          </p:stCondLst>
                                        </p:cTn>
                                        <p:tgtEl>
                                          <p:spTgt spid="176">
                                            <p:txEl>
                                              <p:pRg st="6" end="6"/>
                                            </p:txEl>
                                          </p:spTgt>
                                        </p:tgtEl>
                                        <p:attrNameLst>
                                          <p:attrName>style.visibility</p:attrName>
                                        </p:attrNameLst>
                                      </p:cBhvr>
                                      <p:to>
                                        <p:strVal val="visible"/>
                                      </p:to>
                                    </p:set>
                                    <p:anim calcmode="lin" valueType="num">
                                      <p:cBhvr additive="base">
                                        <p:cTn id="48" dur="10"/>
                                        <p:tgtEl>
                                          <p:spTgt spid="176">
                                            <p:txEl>
                                              <p:pRg st="6" end="6"/>
                                            </p:txEl>
                                          </p:spTgt>
                                        </p:tgtEl>
                                        <p:attrNameLst>
                                          <p:attrName>ppt_w</p:attrName>
                                        </p:attrNameLst>
                                      </p:cBhvr>
                                      <p:tavLst>
                                        <p:tav tm="0">
                                          <p:val>
                                            <p:strVal val="0"/>
                                          </p:val>
                                        </p:tav>
                                        <p:tav tm="100000">
                                          <p:val>
                                            <p:strVal val="#ppt_w"/>
                                          </p:val>
                                        </p:tav>
                                      </p:tavLst>
                                    </p:anim>
                                    <p:anim calcmode="lin" valueType="num">
                                      <p:cBhvr additive="base">
                                        <p:cTn id="49" dur="10"/>
                                        <p:tgtEl>
                                          <p:spTgt spid="176">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250"/>
                                  </p:stCondLst>
                                  <p:childTnLst>
                                    <p:set>
                                      <p:cBhvr>
                                        <p:cTn id="53" dur="1" fill="hold">
                                          <p:stCondLst>
                                            <p:cond delay="0"/>
                                          </p:stCondLst>
                                        </p:cTn>
                                        <p:tgtEl>
                                          <p:spTgt spid="176">
                                            <p:txEl>
                                              <p:pRg st="7" end="7"/>
                                            </p:txEl>
                                          </p:spTgt>
                                        </p:tgtEl>
                                        <p:attrNameLst>
                                          <p:attrName>style.visibility</p:attrName>
                                        </p:attrNameLst>
                                      </p:cBhvr>
                                      <p:to>
                                        <p:strVal val="visible"/>
                                      </p:to>
                                    </p:set>
                                    <p:anim calcmode="lin" valueType="num">
                                      <p:cBhvr additive="base">
                                        <p:cTn id="54" dur="10"/>
                                        <p:tgtEl>
                                          <p:spTgt spid="176">
                                            <p:txEl>
                                              <p:pRg st="7" end="7"/>
                                            </p:txEl>
                                          </p:spTgt>
                                        </p:tgtEl>
                                        <p:attrNameLst>
                                          <p:attrName>ppt_w</p:attrName>
                                        </p:attrNameLst>
                                      </p:cBhvr>
                                      <p:tavLst>
                                        <p:tav tm="0">
                                          <p:val>
                                            <p:strVal val="0"/>
                                          </p:val>
                                        </p:tav>
                                        <p:tav tm="100000">
                                          <p:val>
                                            <p:strVal val="#ppt_w"/>
                                          </p:val>
                                        </p:tav>
                                      </p:tavLst>
                                    </p:anim>
                                    <p:anim calcmode="lin" valueType="num">
                                      <p:cBhvr additive="base">
                                        <p:cTn id="55" dur="10"/>
                                        <p:tgtEl>
                                          <p:spTgt spid="176">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250"/>
                                  </p:stCondLst>
                                  <p:childTnLst>
                                    <p:set>
                                      <p:cBhvr>
                                        <p:cTn id="59" dur="1" fill="hold">
                                          <p:stCondLst>
                                            <p:cond delay="0"/>
                                          </p:stCondLst>
                                        </p:cTn>
                                        <p:tgtEl>
                                          <p:spTgt spid="176">
                                            <p:txEl>
                                              <p:pRg st="8" end="8"/>
                                            </p:txEl>
                                          </p:spTgt>
                                        </p:tgtEl>
                                        <p:attrNameLst>
                                          <p:attrName>style.visibility</p:attrName>
                                        </p:attrNameLst>
                                      </p:cBhvr>
                                      <p:to>
                                        <p:strVal val="visible"/>
                                      </p:to>
                                    </p:set>
                                    <p:anim calcmode="lin" valueType="num">
                                      <p:cBhvr additive="base">
                                        <p:cTn id="60" dur="10"/>
                                        <p:tgtEl>
                                          <p:spTgt spid="176">
                                            <p:txEl>
                                              <p:pRg st="8" end="8"/>
                                            </p:txEl>
                                          </p:spTgt>
                                        </p:tgtEl>
                                        <p:attrNameLst>
                                          <p:attrName>ppt_w</p:attrName>
                                        </p:attrNameLst>
                                      </p:cBhvr>
                                      <p:tavLst>
                                        <p:tav tm="0">
                                          <p:val>
                                            <p:strVal val="0"/>
                                          </p:val>
                                        </p:tav>
                                        <p:tav tm="100000">
                                          <p:val>
                                            <p:strVal val="#ppt_w"/>
                                          </p:val>
                                        </p:tav>
                                      </p:tavLst>
                                    </p:anim>
                                    <p:anim calcmode="lin" valueType="num">
                                      <p:cBhvr additive="base">
                                        <p:cTn id="61" dur="10"/>
                                        <p:tgtEl>
                                          <p:spTgt spid="176">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250"/>
                                  </p:stCondLst>
                                  <p:childTnLst>
                                    <p:set>
                                      <p:cBhvr>
                                        <p:cTn id="65" dur="1" fill="hold">
                                          <p:stCondLst>
                                            <p:cond delay="0"/>
                                          </p:stCondLst>
                                        </p:cTn>
                                        <p:tgtEl>
                                          <p:spTgt spid="176">
                                            <p:txEl>
                                              <p:pRg st="9" end="9"/>
                                            </p:txEl>
                                          </p:spTgt>
                                        </p:tgtEl>
                                        <p:attrNameLst>
                                          <p:attrName>style.visibility</p:attrName>
                                        </p:attrNameLst>
                                      </p:cBhvr>
                                      <p:to>
                                        <p:strVal val="visible"/>
                                      </p:to>
                                    </p:set>
                                    <p:anim calcmode="lin" valueType="num">
                                      <p:cBhvr additive="base">
                                        <p:cTn id="66" dur="10"/>
                                        <p:tgtEl>
                                          <p:spTgt spid="176">
                                            <p:txEl>
                                              <p:pRg st="9" end="9"/>
                                            </p:txEl>
                                          </p:spTgt>
                                        </p:tgtEl>
                                        <p:attrNameLst>
                                          <p:attrName>ppt_w</p:attrName>
                                        </p:attrNameLst>
                                      </p:cBhvr>
                                      <p:tavLst>
                                        <p:tav tm="0">
                                          <p:val>
                                            <p:strVal val="0"/>
                                          </p:val>
                                        </p:tav>
                                        <p:tav tm="100000">
                                          <p:val>
                                            <p:strVal val="#ppt_w"/>
                                          </p:val>
                                        </p:tav>
                                      </p:tavLst>
                                    </p:anim>
                                    <p:anim calcmode="lin" valueType="num">
                                      <p:cBhvr additive="base">
                                        <p:cTn id="67" dur="10"/>
                                        <p:tgtEl>
                                          <p:spTgt spid="176">
                                            <p:txEl>
                                              <p:pRg st="9" end="9"/>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body" idx="1"/>
          </p:nvPr>
        </p:nvSpPr>
        <p:spPr>
          <a:xfrm>
            <a:off x="699247" y="2248347"/>
            <a:ext cx="7745505" cy="3877815"/>
          </a:xfrm>
          <a:prstGeom prst="rect">
            <a:avLst/>
          </a:prstGeom>
          <a:noFill/>
          <a:ln>
            <a:noFill/>
          </a:ln>
        </p:spPr>
        <p:txBody>
          <a:bodyPr spcFirstLastPara="1" wrap="square" lIns="91425" tIns="45700" rIns="91425" bIns="45700" anchor="t" anchorCtr="0">
            <a:normAutofit/>
          </a:bodyPr>
          <a:lstStyle/>
          <a:p>
            <a:pPr marL="365760" lvl="0" indent="-365760" algn="l" rtl="0">
              <a:spcBef>
                <a:spcPts val="0"/>
              </a:spcBef>
              <a:spcAft>
                <a:spcPts val="0"/>
              </a:spcAft>
              <a:buSzPts val="2000"/>
              <a:buChar char="🙣"/>
            </a:pPr>
            <a:r>
              <a:rPr lang="en-US" sz="2000"/>
              <a:t>On line students feedback is limited.</a:t>
            </a:r>
            <a:endParaRPr/>
          </a:p>
          <a:p>
            <a:pPr marL="365760" lvl="0" indent="-365760" algn="l" rtl="0">
              <a:spcBef>
                <a:spcPts val="400"/>
              </a:spcBef>
              <a:spcAft>
                <a:spcPts val="0"/>
              </a:spcAft>
              <a:buSzPts val="2000"/>
              <a:buChar char="🙣"/>
            </a:pPr>
            <a:r>
              <a:rPr lang="en-US" sz="2000"/>
              <a:t>E-Learning can cause social isolation.</a:t>
            </a:r>
            <a:endParaRPr/>
          </a:p>
          <a:p>
            <a:pPr marL="365760" lvl="0" indent="-365760" algn="l" rtl="0">
              <a:spcBef>
                <a:spcPts val="400"/>
              </a:spcBef>
              <a:spcAft>
                <a:spcPts val="0"/>
              </a:spcAft>
              <a:buSzPts val="2000"/>
              <a:buChar char="🙣"/>
            </a:pPr>
            <a:r>
              <a:rPr lang="en-US" sz="2000"/>
              <a:t>E-Learning requires strong self-motivation &amp; time management skills.</a:t>
            </a:r>
            <a:endParaRPr/>
          </a:p>
          <a:p>
            <a:pPr marL="365760" lvl="0" indent="-365760" algn="l" rtl="0">
              <a:spcBef>
                <a:spcPts val="400"/>
              </a:spcBef>
              <a:spcAft>
                <a:spcPts val="0"/>
              </a:spcAft>
              <a:buSzPts val="2000"/>
              <a:buChar char="🙣"/>
            </a:pPr>
            <a:r>
              <a:rPr lang="en-US" sz="2000"/>
              <a:t>Lack of communication skill development in on line students.</a:t>
            </a:r>
            <a:endParaRPr/>
          </a:p>
          <a:p>
            <a:pPr marL="365760" lvl="0" indent="-365760" algn="l" rtl="0">
              <a:spcBef>
                <a:spcPts val="400"/>
              </a:spcBef>
              <a:spcAft>
                <a:spcPts val="0"/>
              </a:spcAft>
              <a:buSzPts val="2000"/>
              <a:buChar char="🙣"/>
            </a:pPr>
            <a:r>
              <a:rPr lang="en-US" sz="2000"/>
              <a:t>Cheating prevention during on line assessment is complicated. </a:t>
            </a:r>
            <a:endParaRPr/>
          </a:p>
          <a:p>
            <a:pPr marL="365760" lvl="0" indent="-365760" algn="l" rtl="0">
              <a:spcBef>
                <a:spcPts val="400"/>
              </a:spcBef>
              <a:spcAft>
                <a:spcPts val="0"/>
              </a:spcAft>
              <a:buSzPts val="2000"/>
              <a:buChar char="🙣"/>
            </a:pPr>
            <a:r>
              <a:rPr lang="en-US" sz="2000"/>
              <a:t>E-Learning lacks face-to-face communication.</a:t>
            </a:r>
            <a:endParaRPr/>
          </a:p>
          <a:p>
            <a:pPr marL="365760" lvl="0" indent="-365760" algn="l" rtl="0">
              <a:spcBef>
                <a:spcPts val="400"/>
              </a:spcBef>
              <a:spcAft>
                <a:spcPts val="0"/>
              </a:spcAft>
              <a:buSzPts val="2000"/>
              <a:buChar char="🙣"/>
            </a:pPr>
            <a:r>
              <a:rPr lang="en-US" sz="2000"/>
              <a:t>On line learning is inaccessible to the computer illiterate population.</a:t>
            </a:r>
            <a:endParaRPr/>
          </a:p>
          <a:p>
            <a:pPr marL="365760" lvl="0" indent="-365760" algn="l" rtl="0">
              <a:spcBef>
                <a:spcPts val="400"/>
              </a:spcBef>
              <a:spcAft>
                <a:spcPts val="0"/>
              </a:spcAft>
              <a:buSzPts val="2000"/>
              <a:buChar char="🙣"/>
            </a:pPr>
            <a:r>
              <a:rPr lang="en-US" sz="2000"/>
              <a:t>Good e-learning is difficult to do.</a:t>
            </a:r>
            <a:endParaRPr sz="2000"/>
          </a:p>
        </p:txBody>
      </p:sp>
      <p:sp>
        <p:nvSpPr>
          <p:cNvPr id="183" name="Google Shape;183;p8"/>
          <p:cNvSpPr txBox="1">
            <a:spLocks noGrp="1"/>
          </p:cNvSpPr>
          <p:nvPr>
            <p:ph type="title"/>
          </p:nvPr>
        </p:nvSpPr>
        <p:spPr>
          <a:xfrm>
            <a:off x="688490" y="570156"/>
            <a:ext cx="7756263" cy="1054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Book Antiqua"/>
              <a:buNone/>
            </a:pPr>
            <a:r>
              <a:rPr lang="en-US" sz="4400"/>
              <a:t>Disadvantages of                       On line/Digital Education</a:t>
            </a:r>
            <a:endParaRPr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250"/>
                                  </p:stCondLst>
                                  <p:childTnLst>
                                    <p:set>
                                      <p:cBhvr>
                                        <p:cTn id="11" dur="1" fill="hold">
                                          <p:stCondLst>
                                            <p:cond delay="0"/>
                                          </p:stCondLst>
                                        </p:cTn>
                                        <p:tgtEl>
                                          <p:spTgt spid="182">
                                            <p:txEl>
                                              <p:pRg st="0" end="0"/>
                                            </p:txEl>
                                          </p:spTgt>
                                        </p:tgtEl>
                                        <p:attrNameLst>
                                          <p:attrName>style.visibility</p:attrName>
                                        </p:attrNameLst>
                                      </p:cBhvr>
                                      <p:to>
                                        <p:strVal val="visible"/>
                                      </p:to>
                                    </p:set>
                                    <p:anim calcmode="lin" valueType="num">
                                      <p:cBhvr additive="base">
                                        <p:cTn id="12" dur="500"/>
                                        <p:tgtEl>
                                          <p:spTgt spid="182">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18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250"/>
                                  </p:stCondLst>
                                  <p:childTnLst>
                                    <p:set>
                                      <p:cBhvr>
                                        <p:cTn id="17" dur="1" fill="hold">
                                          <p:stCondLst>
                                            <p:cond delay="0"/>
                                          </p:stCondLst>
                                        </p:cTn>
                                        <p:tgtEl>
                                          <p:spTgt spid="182">
                                            <p:txEl>
                                              <p:pRg st="1" end="1"/>
                                            </p:txEl>
                                          </p:spTgt>
                                        </p:tgtEl>
                                        <p:attrNameLst>
                                          <p:attrName>style.visibility</p:attrName>
                                        </p:attrNameLst>
                                      </p:cBhvr>
                                      <p:to>
                                        <p:strVal val="visible"/>
                                      </p:to>
                                    </p:set>
                                    <p:anim calcmode="lin" valueType="num">
                                      <p:cBhvr additive="base">
                                        <p:cTn id="18" dur="500"/>
                                        <p:tgtEl>
                                          <p:spTgt spid="182">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18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250"/>
                                  </p:stCondLst>
                                  <p:childTnLst>
                                    <p:set>
                                      <p:cBhvr>
                                        <p:cTn id="23" dur="1" fill="hold">
                                          <p:stCondLst>
                                            <p:cond delay="0"/>
                                          </p:stCondLst>
                                        </p:cTn>
                                        <p:tgtEl>
                                          <p:spTgt spid="182">
                                            <p:txEl>
                                              <p:pRg st="2" end="2"/>
                                            </p:txEl>
                                          </p:spTgt>
                                        </p:tgtEl>
                                        <p:attrNameLst>
                                          <p:attrName>style.visibility</p:attrName>
                                        </p:attrNameLst>
                                      </p:cBhvr>
                                      <p:to>
                                        <p:strVal val="visible"/>
                                      </p:to>
                                    </p:set>
                                    <p:anim calcmode="lin" valueType="num">
                                      <p:cBhvr additive="base">
                                        <p:cTn id="24" dur="500"/>
                                        <p:tgtEl>
                                          <p:spTgt spid="182">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18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250"/>
                                  </p:stCondLst>
                                  <p:childTnLst>
                                    <p:set>
                                      <p:cBhvr>
                                        <p:cTn id="29" dur="1" fill="hold">
                                          <p:stCondLst>
                                            <p:cond delay="0"/>
                                          </p:stCondLst>
                                        </p:cTn>
                                        <p:tgtEl>
                                          <p:spTgt spid="182">
                                            <p:txEl>
                                              <p:pRg st="3" end="3"/>
                                            </p:txEl>
                                          </p:spTgt>
                                        </p:tgtEl>
                                        <p:attrNameLst>
                                          <p:attrName>style.visibility</p:attrName>
                                        </p:attrNameLst>
                                      </p:cBhvr>
                                      <p:to>
                                        <p:strVal val="visible"/>
                                      </p:to>
                                    </p:set>
                                    <p:anim calcmode="lin" valueType="num">
                                      <p:cBhvr additive="base">
                                        <p:cTn id="30" dur="500"/>
                                        <p:tgtEl>
                                          <p:spTgt spid="182">
                                            <p:txEl>
                                              <p:pRg st="3" end="3"/>
                                            </p:txEl>
                                          </p:spTgt>
                                        </p:tgtEl>
                                        <p:attrNameLst>
                                          <p:attrName>ppt_w</p:attrName>
                                        </p:attrNameLst>
                                      </p:cBhvr>
                                      <p:tavLst>
                                        <p:tav tm="0">
                                          <p:val>
                                            <p:strVal val="0"/>
                                          </p:val>
                                        </p:tav>
                                        <p:tav tm="100000">
                                          <p:val>
                                            <p:strVal val="#ppt_w"/>
                                          </p:val>
                                        </p:tav>
                                      </p:tavLst>
                                    </p:anim>
                                    <p:anim calcmode="lin" valueType="num">
                                      <p:cBhvr additive="base">
                                        <p:cTn id="31" dur="500"/>
                                        <p:tgtEl>
                                          <p:spTgt spid="182">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250"/>
                                  </p:stCondLst>
                                  <p:childTnLst>
                                    <p:set>
                                      <p:cBhvr>
                                        <p:cTn id="35" dur="1" fill="hold">
                                          <p:stCondLst>
                                            <p:cond delay="0"/>
                                          </p:stCondLst>
                                        </p:cTn>
                                        <p:tgtEl>
                                          <p:spTgt spid="182">
                                            <p:txEl>
                                              <p:pRg st="4" end="4"/>
                                            </p:txEl>
                                          </p:spTgt>
                                        </p:tgtEl>
                                        <p:attrNameLst>
                                          <p:attrName>style.visibility</p:attrName>
                                        </p:attrNameLst>
                                      </p:cBhvr>
                                      <p:to>
                                        <p:strVal val="visible"/>
                                      </p:to>
                                    </p:set>
                                    <p:anim calcmode="lin" valueType="num">
                                      <p:cBhvr additive="base">
                                        <p:cTn id="36" dur="500"/>
                                        <p:tgtEl>
                                          <p:spTgt spid="182">
                                            <p:txEl>
                                              <p:pRg st="4" end="4"/>
                                            </p:txEl>
                                          </p:spTgt>
                                        </p:tgtEl>
                                        <p:attrNameLst>
                                          <p:attrName>ppt_w</p:attrName>
                                        </p:attrNameLst>
                                      </p:cBhvr>
                                      <p:tavLst>
                                        <p:tav tm="0">
                                          <p:val>
                                            <p:strVal val="0"/>
                                          </p:val>
                                        </p:tav>
                                        <p:tav tm="100000">
                                          <p:val>
                                            <p:strVal val="#ppt_w"/>
                                          </p:val>
                                        </p:tav>
                                      </p:tavLst>
                                    </p:anim>
                                    <p:anim calcmode="lin" valueType="num">
                                      <p:cBhvr additive="base">
                                        <p:cTn id="37" dur="500"/>
                                        <p:tgtEl>
                                          <p:spTgt spid="182">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250"/>
                                  </p:stCondLst>
                                  <p:childTnLst>
                                    <p:set>
                                      <p:cBhvr>
                                        <p:cTn id="41" dur="1" fill="hold">
                                          <p:stCondLst>
                                            <p:cond delay="0"/>
                                          </p:stCondLst>
                                        </p:cTn>
                                        <p:tgtEl>
                                          <p:spTgt spid="182">
                                            <p:txEl>
                                              <p:pRg st="5" end="5"/>
                                            </p:txEl>
                                          </p:spTgt>
                                        </p:tgtEl>
                                        <p:attrNameLst>
                                          <p:attrName>style.visibility</p:attrName>
                                        </p:attrNameLst>
                                      </p:cBhvr>
                                      <p:to>
                                        <p:strVal val="visible"/>
                                      </p:to>
                                    </p:set>
                                    <p:anim calcmode="lin" valueType="num">
                                      <p:cBhvr additive="base">
                                        <p:cTn id="42" dur="500"/>
                                        <p:tgtEl>
                                          <p:spTgt spid="182">
                                            <p:txEl>
                                              <p:pRg st="5" end="5"/>
                                            </p:txEl>
                                          </p:spTgt>
                                        </p:tgtEl>
                                        <p:attrNameLst>
                                          <p:attrName>ppt_w</p:attrName>
                                        </p:attrNameLst>
                                      </p:cBhvr>
                                      <p:tavLst>
                                        <p:tav tm="0">
                                          <p:val>
                                            <p:strVal val="0"/>
                                          </p:val>
                                        </p:tav>
                                        <p:tav tm="100000">
                                          <p:val>
                                            <p:strVal val="#ppt_w"/>
                                          </p:val>
                                        </p:tav>
                                      </p:tavLst>
                                    </p:anim>
                                    <p:anim calcmode="lin" valueType="num">
                                      <p:cBhvr additive="base">
                                        <p:cTn id="43" dur="500"/>
                                        <p:tgtEl>
                                          <p:spTgt spid="182">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250"/>
                                  </p:stCondLst>
                                  <p:childTnLst>
                                    <p:set>
                                      <p:cBhvr>
                                        <p:cTn id="47" dur="1" fill="hold">
                                          <p:stCondLst>
                                            <p:cond delay="0"/>
                                          </p:stCondLst>
                                        </p:cTn>
                                        <p:tgtEl>
                                          <p:spTgt spid="182">
                                            <p:txEl>
                                              <p:pRg st="6" end="6"/>
                                            </p:txEl>
                                          </p:spTgt>
                                        </p:tgtEl>
                                        <p:attrNameLst>
                                          <p:attrName>style.visibility</p:attrName>
                                        </p:attrNameLst>
                                      </p:cBhvr>
                                      <p:to>
                                        <p:strVal val="visible"/>
                                      </p:to>
                                    </p:set>
                                    <p:anim calcmode="lin" valueType="num">
                                      <p:cBhvr additive="base">
                                        <p:cTn id="48" dur="500"/>
                                        <p:tgtEl>
                                          <p:spTgt spid="182">
                                            <p:txEl>
                                              <p:pRg st="6" end="6"/>
                                            </p:txEl>
                                          </p:spTgt>
                                        </p:tgtEl>
                                        <p:attrNameLst>
                                          <p:attrName>ppt_w</p:attrName>
                                        </p:attrNameLst>
                                      </p:cBhvr>
                                      <p:tavLst>
                                        <p:tav tm="0">
                                          <p:val>
                                            <p:strVal val="0"/>
                                          </p:val>
                                        </p:tav>
                                        <p:tav tm="100000">
                                          <p:val>
                                            <p:strVal val="#ppt_w"/>
                                          </p:val>
                                        </p:tav>
                                      </p:tavLst>
                                    </p:anim>
                                    <p:anim calcmode="lin" valueType="num">
                                      <p:cBhvr additive="base">
                                        <p:cTn id="49" dur="500"/>
                                        <p:tgtEl>
                                          <p:spTgt spid="182">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250"/>
                                  </p:stCondLst>
                                  <p:childTnLst>
                                    <p:set>
                                      <p:cBhvr>
                                        <p:cTn id="53" dur="1" fill="hold">
                                          <p:stCondLst>
                                            <p:cond delay="0"/>
                                          </p:stCondLst>
                                        </p:cTn>
                                        <p:tgtEl>
                                          <p:spTgt spid="182">
                                            <p:txEl>
                                              <p:pRg st="7" end="7"/>
                                            </p:txEl>
                                          </p:spTgt>
                                        </p:tgtEl>
                                        <p:attrNameLst>
                                          <p:attrName>style.visibility</p:attrName>
                                        </p:attrNameLst>
                                      </p:cBhvr>
                                      <p:to>
                                        <p:strVal val="visible"/>
                                      </p:to>
                                    </p:set>
                                    <p:anim calcmode="lin" valueType="num">
                                      <p:cBhvr additive="base">
                                        <p:cTn id="54" dur="500"/>
                                        <p:tgtEl>
                                          <p:spTgt spid="182">
                                            <p:txEl>
                                              <p:pRg st="7" end="7"/>
                                            </p:txEl>
                                          </p:spTgt>
                                        </p:tgtEl>
                                        <p:attrNameLst>
                                          <p:attrName>ppt_w</p:attrName>
                                        </p:attrNameLst>
                                      </p:cBhvr>
                                      <p:tavLst>
                                        <p:tav tm="0">
                                          <p:val>
                                            <p:strVal val="0"/>
                                          </p:val>
                                        </p:tav>
                                        <p:tav tm="100000">
                                          <p:val>
                                            <p:strVal val="#ppt_w"/>
                                          </p:val>
                                        </p:tav>
                                      </p:tavLst>
                                    </p:anim>
                                    <p:anim calcmode="lin" valueType="num">
                                      <p:cBhvr additive="base">
                                        <p:cTn id="55" dur="500"/>
                                        <p:tgtEl>
                                          <p:spTgt spid="182">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rgbClr val="000000"/>
      </a:dk1>
      <a:lt1>
        <a:srgbClr val="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583</Words>
  <Application>Microsoft Office PowerPoint</Application>
  <PresentationFormat>On-screen Show (4:3)</PresentationFormat>
  <Paragraphs>67</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Noto Sans Symbols</vt:lpstr>
      <vt:lpstr>Times New Roman</vt:lpstr>
      <vt:lpstr>Book Antiqua</vt:lpstr>
      <vt:lpstr>Hardcover</vt:lpstr>
      <vt:lpstr>Hardcover</vt:lpstr>
      <vt:lpstr>Understanding role, Appropriate use and blending of technology in teaching</vt:lpstr>
      <vt:lpstr>Education</vt:lpstr>
      <vt:lpstr>Education in Ancient Time in India.</vt:lpstr>
      <vt:lpstr>Education in India At Present.</vt:lpstr>
      <vt:lpstr>Education in India during Covid 19 &amp; At Present.</vt:lpstr>
      <vt:lpstr>Different Tools for                 On line/Digital Learning</vt:lpstr>
      <vt:lpstr>On line/Digital Education:</vt:lpstr>
      <vt:lpstr>Advantages of On line /Digital  Education</vt:lpstr>
      <vt:lpstr>Disadvantages of                       On line/Digital Education</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line &amp; Digital Education Ensuring Equitable  Use  of  Technology.</dc:title>
  <dc:creator>com</dc:creator>
  <cp:lastModifiedBy>D. BARIA COLLAGE</cp:lastModifiedBy>
  <cp:revision>14</cp:revision>
  <dcterms:created xsi:type="dcterms:W3CDTF">2020-09-23T10:47:01Z</dcterms:created>
  <dcterms:modified xsi:type="dcterms:W3CDTF">2023-01-05T07:00:40Z</dcterms:modified>
</cp:coreProperties>
</file>